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9"/>
  </p:notesMasterIdLst>
  <p:handoutMasterIdLst>
    <p:handoutMasterId r:id="rId30"/>
  </p:handoutMasterIdLst>
  <p:sldIdLst>
    <p:sldId id="256"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2C79A135-135D-72D7-E203-76FB6EF93614}" name="Adler-Belendez, Dhyan" initials="ABD" userId="S::dadlerbelendez@deloitte.com::a2b51309-ddb9-43ee-8412-8897c9b5e02a" providerId="AD"/>
  <p188:author id="{086038C7-C401-64AD-F5B4-9458A7AB18D4}" name="Menard, Madeline" initials="MM" userId="S::mamenard@deloitte.com::adb1ce07-c972-45a1-b6f7-f2211d33c42a"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2AE41"/>
    <a:srgbClr val="25890C"/>
    <a:srgbClr val="046A38"/>
    <a:srgbClr val="0C8390"/>
    <a:srgbClr val="86BD24"/>
    <a:srgbClr val="E6E888"/>
    <a:srgbClr val="D8DB4E"/>
    <a:srgbClr val="5FACD0"/>
    <a:srgbClr val="69C05B"/>
    <a:srgbClr val="8DA5D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2FA0109-A846-4845-A741-60FC38799CAD}" v="1360" dt="2025-07-22T22:57:45.201"/>
    <p1510:client id="{9FA60312-DDBC-3549-962B-663DB33C964A}" v="1174" dt="2025-07-23T15:06:10.06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030"/>
    <p:restoredTop sz="94745"/>
  </p:normalViewPr>
  <p:slideViewPr>
    <p:cSldViewPr snapToGrid="0">
      <p:cViewPr>
        <p:scale>
          <a:sx n="50" d="100"/>
          <a:sy n="50" d="100"/>
        </p:scale>
        <p:origin x="1472" y="232"/>
      </p:cViewPr>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microsoft.com/office/2018/10/relationships/authors" Target="author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handoutMaster" Target="handoutMasters/handoutMaster1.xml"/><Relationship Id="rId35" Type="http://schemas.microsoft.com/office/2015/10/relationships/revisionInfo" Target="revisionInfo.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00C0641-F922-DAF2-822A-38D150136C4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0FB7CDDA-1345-0F8E-F8D7-E4B9152DE38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141B0B9-3DFB-514E-A83B-5CBFE11462FC}" type="datetimeFigureOut">
              <a:rPr lang="en-US" smtClean="0"/>
              <a:t>9/1/2025</a:t>
            </a:fld>
            <a:endParaRPr lang="en-US"/>
          </a:p>
        </p:txBody>
      </p:sp>
      <p:sp>
        <p:nvSpPr>
          <p:cNvPr id="4" name="Footer Placeholder 3">
            <a:extLst>
              <a:ext uri="{FF2B5EF4-FFF2-40B4-BE49-F238E27FC236}">
                <a16:creationId xmlns:a16="http://schemas.microsoft.com/office/drawing/2014/main" id="{00A85D7C-E600-ACE7-E4BD-E7D1D0BC0B6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0B4A5E36-C8AC-72BE-841C-741D530D8EB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E8C44B8-2569-1E4E-BB44-614471A3B225}" type="slidenum">
              <a:rPr lang="en-US" smtClean="0"/>
              <a:t>‹#›</a:t>
            </a:fld>
            <a:endParaRPr lang="en-US"/>
          </a:p>
        </p:txBody>
      </p:sp>
    </p:spTree>
    <p:extLst>
      <p:ext uri="{BB962C8B-B14F-4D97-AF65-F5344CB8AC3E}">
        <p14:creationId xmlns:p14="http://schemas.microsoft.com/office/powerpoint/2010/main" val="31594416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6D4E4BF-C0D2-A04A-A954-195E0847A888}" type="datetimeFigureOut">
              <a:rPr lang="en-US" smtClean="0"/>
              <a:t>9/1/2025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4A25862-2025-094E-9C5A-6EDA66886987}" type="slidenum">
              <a:rPr lang="en-US" smtClean="0"/>
              <a:t>‹#›</a:t>
            </a:fld>
            <a:endParaRPr lang="en-US"/>
          </a:p>
        </p:txBody>
      </p:sp>
    </p:spTree>
    <p:extLst>
      <p:ext uri="{BB962C8B-B14F-4D97-AF65-F5344CB8AC3E}">
        <p14:creationId xmlns:p14="http://schemas.microsoft.com/office/powerpoint/2010/main" val="34950075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svg"/><Relationship Id="rId3" Type="http://schemas.openxmlformats.org/officeDocument/2006/relationships/image" Target="../media/image5.svg"/><Relationship Id="rId7" Type="http://schemas.openxmlformats.org/officeDocument/2006/relationships/image" Target="../media/image9.svg"/><Relationship Id="rId12" Type="http://schemas.openxmlformats.org/officeDocument/2006/relationships/image" Target="../media/image14.png"/><Relationship Id="rId17" Type="http://schemas.openxmlformats.org/officeDocument/2006/relationships/image" Target="../media/image19.svg"/><Relationship Id="rId2" Type="http://schemas.openxmlformats.org/officeDocument/2006/relationships/image" Target="../media/image4.png"/><Relationship Id="rId16" Type="http://schemas.openxmlformats.org/officeDocument/2006/relationships/image" Target="../media/image18.png"/><Relationship Id="rId1" Type="http://schemas.openxmlformats.org/officeDocument/2006/relationships/slideMaster" Target="../slideMasters/slideMaster1.xml"/><Relationship Id="rId6" Type="http://schemas.openxmlformats.org/officeDocument/2006/relationships/image" Target="../media/image8.png"/><Relationship Id="rId11" Type="http://schemas.openxmlformats.org/officeDocument/2006/relationships/image" Target="../media/image13.svg"/><Relationship Id="rId5" Type="http://schemas.openxmlformats.org/officeDocument/2006/relationships/image" Target="../media/image7.svg"/><Relationship Id="rId15" Type="http://schemas.openxmlformats.org/officeDocument/2006/relationships/image" Target="../media/image17.sv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svg"/><Relationship Id="rId14" Type="http://schemas.openxmlformats.org/officeDocument/2006/relationships/image" Target="../media/image16.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_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a:extLst>
              <a:ext uri="{FF2B5EF4-FFF2-40B4-BE49-F238E27FC236}">
                <a16:creationId xmlns:a16="http://schemas.microsoft.com/office/drawing/2014/main" id="{C43A4E4F-026F-93FC-DD7D-7D34FFA9C2C2}"/>
              </a:ext>
            </a:extLst>
          </p:cNvPr>
          <p:cNvSpPr>
            <a:spLocks noGrp="1"/>
          </p:cNvSpPr>
          <p:nvPr>
            <p:ph type="subTitle" idx="1" hasCustomPrompt="1"/>
          </p:nvPr>
        </p:nvSpPr>
        <p:spPr>
          <a:xfrm>
            <a:off x="430138" y="2771555"/>
            <a:ext cx="10479162" cy="2011680"/>
          </a:xfrm>
        </p:spPr>
        <p:txBody>
          <a:bodyPr anchor="b">
            <a:normAutofit/>
          </a:bodyPr>
          <a:lstStyle>
            <a:lvl1pPr marL="0" indent="0" algn="l">
              <a:lnSpc>
                <a:spcPct val="100000"/>
              </a:lnSpc>
              <a:buNone/>
              <a:defRPr sz="3500" b="0" i="0" baseline="0">
                <a:solidFill>
                  <a:srgbClr val="92D050"/>
                </a:solidFill>
                <a:latin typeface="Open Sans SemiBold" pitchFamily="2" charset="0"/>
                <a:ea typeface="Open Sans SemiBold" pitchFamily="2" charset="0"/>
                <a:cs typeface="Open Sans SemiBold"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Title</a:t>
            </a:r>
          </a:p>
        </p:txBody>
      </p:sp>
      <p:sp>
        <p:nvSpPr>
          <p:cNvPr id="6" name="Created by Sidekick">
            <a:extLst>
              <a:ext uri="{FF2B5EF4-FFF2-40B4-BE49-F238E27FC236}">
                <a16:creationId xmlns:a16="http://schemas.microsoft.com/office/drawing/2014/main" id="{6B5FC140-B4A9-386A-D70E-D127936CD4D3}"/>
              </a:ext>
            </a:extLst>
          </p:cNvPr>
          <p:cNvSpPr>
            <a:spLocks noGrp="1"/>
          </p:cNvSpPr>
          <p:nvPr>
            <p:ph type="body" sz="quarter" idx="19" hasCustomPrompt="1"/>
          </p:nvPr>
        </p:nvSpPr>
        <p:spPr>
          <a:xfrm>
            <a:off x="430138" y="5802218"/>
            <a:ext cx="2286000" cy="292608"/>
          </a:xfrm>
        </p:spPr>
        <p:txBody>
          <a:bodyPr>
            <a:normAutofit/>
          </a:bodyPr>
          <a:lstStyle>
            <a:lvl1pPr marL="0" indent="0">
              <a:lnSpc>
                <a:spcPct val="100000"/>
              </a:lnSpc>
              <a:buNone/>
              <a:defRPr sz="1400" b="0" i="0">
                <a:solidFill>
                  <a:schemeClr val="bg1"/>
                </a:solidFill>
                <a:latin typeface="Open Sans SemiBold" pitchFamily="2" charset="0"/>
                <a:ea typeface="Open Sans SemiBold" pitchFamily="2" charset="0"/>
                <a:cs typeface="Open Sans SemiBold" pitchFamily="2" charset="0"/>
              </a:defRPr>
            </a:lvl1pPr>
            <a:lvl5pPr marL="1828800" indent="0">
              <a:buNone/>
              <a:defRPr/>
            </a:lvl5pPr>
          </a:lstStyle>
          <a:p>
            <a:pPr lvl="0"/>
            <a:r>
              <a:rPr lang="en-US"/>
              <a:t>Created by Sidekick</a:t>
            </a:r>
          </a:p>
        </p:txBody>
      </p:sp>
      <p:sp>
        <p:nvSpPr>
          <p:cNvPr id="7" name="Date">
            <a:extLst>
              <a:ext uri="{FF2B5EF4-FFF2-40B4-BE49-F238E27FC236}">
                <a16:creationId xmlns:a16="http://schemas.microsoft.com/office/drawing/2014/main" id="{031E706C-3600-563A-985C-A41F13E97AF8}"/>
              </a:ext>
            </a:extLst>
          </p:cNvPr>
          <p:cNvSpPr>
            <a:spLocks noGrp="1"/>
          </p:cNvSpPr>
          <p:nvPr>
            <p:ph type="body" sz="quarter" idx="20" hasCustomPrompt="1"/>
          </p:nvPr>
        </p:nvSpPr>
        <p:spPr>
          <a:xfrm>
            <a:off x="430138" y="6121112"/>
            <a:ext cx="2286000" cy="292608"/>
          </a:xfrm>
        </p:spPr>
        <p:txBody>
          <a:bodyPr>
            <a:normAutofit/>
          </a:bodyPr>
          <a:lstStyle>
            <a:lvl1pPr marL="0" indent="0">
              <a:lnSpc>
                <a:spcPct val="100000"/>
              </a:lnSpc>
              <a:buNone/>
              <a:defRPr sz="1400" b="0" i="0">
                <a:solidFill>
                  <a:schemeClr val="bg1"/>
                </a:solidFill>
                <a:latin typeface="Open Sans SemiBold" pitchFamily="2" charset="0"/>
                <a:ea typeface="Open Sans SemiBold" pitchFamily="2" charset="0"/>
                <a:cs typeface="Open Sans SemiBold" pitchFamily="2" charset="0"/>
              </a:defRPr>
            </a:lvl1pPr>
            <a:lvl5pPr marL="1828800" indent="0">
              <a:buNone/>
              <a:defRPr/>
            </a:lvl5pPr>
          </a:lstStyle>
          <a:p>
            <a:pPr lvl="0"/>
            <a:r>
              <a:rPr lang="en-US"/>
              <a:t>Date</a:t>
            </a:r>
          </a:p>
        </p:txBody>
      </p:sp>
      <p:sp>
        <p:nvSpPr>
          <p:cNvPr id="8" name="ai generated label">
            <a:extLst>
              <a:ext uri="{FF2B5EF4-FFF2-40B4-BE49-F238E27FC236}">
                <a16:creationId xmlns:a16="http://schemas.microsoft.com/office/drawing/2014/main" id="{24C448BA-D4D5-AEB9-6C19-5E430DF24568}"/>
              </a:ext>
            </a:extLst>
          </p:cNvPr>
          <p:cNvSpPr>
            <a:spLocks noGrp="1"/>
          </p:cNvSpPr>
          <p:nvPr>
            <p:ph type="body" sz="quarter" idx="22" hasCustomPrompt="1"/>
          </p:nvPr>
        </p:nvSpPr>
        <p:spPr>
          <a:xfrm>
            <a:off x="9171362" y="285406"/>
            <a:ext cx="2428967" cy="311150"/>
          </a:xfrm>
        </p:spPr>
        <p:txBody>
          <a:bodyPr>
            <a:normAutofit/>
          </a:bodyPr>
          <a:lstStyle>
            <a:lvl1pPr marL="0" marR="0" indent="0" algn="r" defTabSz="914400" rtl="0" eaLnBrk="1" fontAlgn="auto" latinLnBrk="0" hangingPunct="1">
              <a:lnSpc>
                <a:spcPct val="90000"/>
              </a:lnSpc>
              <a:spcBef>
                <a:spcPts val="1000"/>
              </a:spcBef>
              <a:spcAft>
                <a:spcPts val="0"/>
              </a:spcAft>
              <a:buClrTx/>
              <a:buSzTx/>
              <a:buFont typeface="Arial" panose="020B0604020202020204" pitchFamily="34" charset="0"/>
              <a:buNone/>
              <a:tabLst/>
              <a:defRPr sz="1300" b="1" i="0">
                <a:solidFill>
                  <a:srgbClr val="FF0000"/>
                </a:solidFill>
                <a:latin typeface="Open Sans SemiBold" pitchFamily="2" charset="0"/>
                <a:ea typeface="Open Sans SemiBold" pitchFamily="2" charset="0"/>
                <a:cs typeface="Open Sans SemiBold"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 label }}</a:t>
            </a:r>
          </a:p>
        </p:txBody>
      </p:sp>
      <p:sp>
        <p:nvSpPr>
          <p:cNvPr id="9" name="deloitte_logo">
            <a:extLst>
              <a:ext uri="{FF2B5EF4-FFF2-40B4-BE49-F238E27FC236}">
                <a16:creationId xmlns:a16="http://schemas.microsoft.com/office/drawing/2014/main" id="{18D67DF0-5D0F-CB49-9C93-FF5648B3BE15}"/>
              </a:ext>
            </a:extLst>
          </p:cNvPr>
          <p:cNvSpPr>
            <a:spLocks noGrp="1"/>
          </p:cNvSpPr>
          <p:nvPr>
            <p:ph type="pic" sz="quarter" idx="21" hasCustomPrompt="1"/>
          </p:nvPr>
        </p:nvSpPr>
        <p:spPr>
          <a:xfrm>
            <a:off x="511121" y="356070"/>
            <a:ext cx="2200329" cy="384594"/>
          </a:xfrm>
          <a:prstGeom prst="rect">
            <a:avLst/>
          </a:prstGeom>
        </p:spPr>
        <p:txBody>
          <a:bodyPr/>
          <a:lstStyle>
            <a:lvl1pPr marL="0" indent="0">
              <a:buNone/>
              <a:defRPr sz="1400" b="1" i="0">
                <a:ln>
                  <a:solidFill>
                    <a:schemeClr val="bg1"/>
                  </a:solidFill>
                </a:ln>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defRPr>
            </a:lvl1pPr>
          </a:lstStyle>
          <a:p>
            <a:r>
              <a:rPr lang="en-US" sz="1400"/>
              <a:t>{{ </a:t>
            </a:r>
            <a:r>
              <a:rPr lang="en-US" sz="1400" err="1"/>
              <a:t>deloitte_logo</a:t>
            </a:r>
            <a:r>
              <a:rPr lang="en-US" sz="1400"/>
              <a:t> }}</a:t>
            </a:r>
            <a:endParaRPr lang="en-US"/>
          </a:p>
        </p:txBody>
      </p:sp>
    </p:spTree>
    <p:extLst>
      <p:ext uri="{BB962C8B-B14F-4D97-AF65-F5344CB8AC3E}">
        <p14:creationId xmlns:p14="http://schemas.microsoft.com/office/powerpoint/2010/main" val="32105387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_venn_diagram_slide">
    <p:spTree>
      <p:nvGrpSpPr>
        <p:cNvPr id="1" name=""/>
        <p:cNvGrpSpPr/>
        <p:nvPr/>
      </p:nvGrpSpPr>
      <p:grpSpPr>
        <a:xfrm>
          <a:off x="0" y="0"/>
          <a:ext cx="0" cy="0"/>
          <a:chOff x="0" y="0"/>
          <a:chExt cx="0" cy="0"/>
        </a:xfrm>
      </p:grpSpPr>
      <p:sp>
        <p:nvSpPr>
          <p:cNvPr id="12" name="ai generated label">
            <a:extLst>
              <a:ext uri="{FF2B5EF4-FFF2-40B4-BE49-F238E27FC236}">
                <a16:creationId xmlns:a16="http://schemas.microsoft.com/office/drawing/2014/main" id="{5FE79C03-1925-5ABE-DFD0-2E5592F2CAF4}"/>
              </a:ext>
            </a:extLst>
          </p:cNvPr>
          <p:cNvSpPr>
            <a:spLocks noGrp="1"/>
          </p:cNvSpPr>
          <p:nvPr>
            <p:ph type="body" sz="quarter" idx="22" hasCustomPrompt="1"/>
          </p:nvPr>
        </p:nvSpPr>
        <p:spPr>
          <a:xfrm>
            <a:off x="9171362" y="285406"/>
            <a:ext cx="2428967" cy="311150"/>
          </a:xfrm>
        </p:spPr>
        <p:txBody>
          <a:bodyPr>
            <a:normAutofit/>
          </a:bodyPr>
          <a:lstStyle>
            <a:lvl1pPr marL="0" marR="0" indent="0" algn="r" defTabSz="914400" rtl="0" eaLnBrk="1" fontAlgn="auto" latinLnBrk="0" hangingPunct="1">
              <a:lnSpc>
                <a:spcPct val="90000"/>
              </a:lnSpc>
              <a:spcBef>
                <a:spcPts val="1000"/>
              </a:spcBef>
              <a:spcAft>
                <a:spcPts val="0"/>
              </a:spcAft>
              <a:buClrTx/>
              <a:buSzTx/>
              <a:buFont typeface="Arial" panose="020B0604020202020204" pitchFamily="34" charset="0"/>
              <a:buNone/>
              <a:tabLst/>
              <a:defRPr sz="1300" b="1" i="0">
                <a:solidFill>
                  <a:srgbClr val="FF0000"/>
                </a:solidFill>
                <a:latin typeface="Open Sans SemiBold" pitchFamily="2" charset="0"/>
                <a:ea typeface="Open Sans SemiBold" pitchFamily="2" charset="0"/>
                <a:cs typeface="Open Sans SemiBold"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 label }}</a:t>
            </a:r>
          </a:p>
        </p:txBody>
      </p:sp>
      <p:sp>
        <p:nvSpPr>
          <p:cNvPr id="7" name="shape">
            <a:extLst>
              <a:ext uri="{FF2B5EF4-FFF2-40B4-BE49-F238E27FC236}">
                <a16:creationId xmlns:a16="http://schemas.microsoft.com/office/drawing/2014/main" id="{269508BB-BDA6-F006-9F4F-89EBBBCF31AA}"/>
              </a:ext>
            </a:extLst>
          </p:cNvPr>
          <p:cNvSpPr/>
          <p:nvPr userDrawn="1"/>
        </p:nvSpPr>
        <p:spPr>
          <a:xfrm>
            <a:off x="7582253" y="1418431"/>
            <a:ext cx="3840007" cy="3842288"/>
          </a:xfrm>
          <a:prstGeom prst="ellipse">
            <a:avLst/>
          </a:prstGeom>
          <a:solidFill>
            <a:srgbClr val="C6EAFF"/>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 name="shape">
            <a:extLst>
              <a:ext uri="{FF2B5EF4-FFF2-40B4-BE49-F238E27FC236}">
                <a16:creationId xmlns:a16="http://schemas.microsoft.com/office/drawing/2014/main" id="{00F4044F-628B-D128-022D-BF6FC99833DB}"/>
              </a:ext>
            </a:extLst>
          </p:cNvPr>
          <p:cNvSpPr/>
          <p:nvPr userDrawn="1"/>
        </p:nvSpPr>
        <p:spPr>
          <a:xfrm>
            <a:off x="5227810" y="1418431"/>
            <a:ext cx="3840007" cy="3842288"/>
          </a:xfrm>
          <a:prstGeom prst="ellipse">
            <a:avLst/>
          </a:prstGeom>
          <a:solidFill>
            <a:srgbClr val="92D050">
              <a:alpha val="64000"/>
            </a:srgb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1" name="Intersection">
            <a:extLst>
              <a:ext uri="{FF2B5EF4-FFF2-40B4-BE49-F238E27FC236}">
                <a16:creationId xmlns:a16="http://schemas.microsoft.com/office/drawing/2014/main" id="{7DB6038B-2252-589D-760B-26911D239086}"/>
              </a:ext>
            </a:extLst>
          </p:cNvPr>
          <p:cNvSpPr>
            <a:spLocks noGrp="1"/>
          </p:cNvSpPr>
          <p:nvPr>
            <p:ph type="body" sz="quarter" idx="28" hasCustomPrompt="1"/>
          </p:nvPr>
        </p:nvSpPr>
        <p:spPr>
          <a:xfrm>
            <a:off x="7394712" y="2953972"/>
            <a:ext cx="1860646" cy="781609"/>
          </a:xfrm>
        </p:spPr>
        <p:txBody>
          <a:bodyPr anchor="ctr">
            <a:normAutofit/>
          </a:bodyPr>
          <a:lstStyle>
            <a:lvl1pPr marL="0" indent="0" algn="ctr">
              <a:lnSpc>
                <a:spcPct val="100000"/>
              </a:lnSpc>
              <a:buNone/>
              <a:defRPr sz="1200" b="0" i="0">
                <a:latin typeface="Open Sans Light" pitchFamily="2" charset="0"/>
                <a:ea typeface="Open Sans Light" pitchFamily="2" charset="0"/>
                <a:cs typeface="Open Sans Light" pitchFamily="2" charset="0"/>
              </a:defRPr>
            </a:lvl1pPr>
            <a:lvl5pPr marL="1828800" indent="0">
              <a:buNone/>
              <a:defRPr/>
            </a:lvl5pPr>
          </a:lstStyle>
          <a:p>
            <a:pPr lvl="0"/>
            <a:r>
              <a:rPr lang="en-US"/>
              <a:t>Intersection</a:t>
            </a:r>
          </a:p>
        </p:txBody>
      </p:sp>
      <p:sp>
        <p:nvSpPr>
          <p:cNvPr id="10" name="Category 2">
            <a:extLst>
              <a:ext uri="{FF2B5EF4-FFF2-40B4-BE49-F238E27FC236}">
                <a16:creationId xmlns:a16="http://schemas.microsoft.com/office/drawing/2014/main" id="{AEBCA55F-BF34-D3CF-EFF3-B490BCEC6982}"/>
              </a:ext>
            </a:extLst>
          </p:cNvPr>
          <p:cNvSpPr>
            <a:spLocks noGrp="1"/>
          </p:cNvSpPr>
          <p:nvPr>
            <p:ph type="body" sz="quarter" idx="29" hasCustomPrompt="1"/>
          </p:nvPr>
        </p:nvSpPr>
        <p:spPr>
          <a:xfrm>
            <a:off x="9332843" y="2953972"/>
            <a:ext cx="2017644" cy="781609"/>
          </a:xfrm>
        </p:spPr>
        <p:txBody>
          <a:bodyPr anchor="ctr">
            <a:normAutofit/>
          </a:bodyPr>
          <a:lstStyle>
            <a:lvl1pPr marL="0" indent="0" algn="ctr">
              <a:lnSpc>
                <a:spcPct val="100000"/>
              </a:lnSpc>
              <a:buNone/>
              <a:defRPr sz="1200" b="0" i="0">
                <a:latin typeface="Open Sans Light" pitchFamily="2" charset="0"/>
                <a:ea typeface="Open Sans Light" pitchFamily="2" charset="0"/>
                <a:cs typeface="Open Sans Light" pitchFamily="2" charset="0"/>
              </a:defRPr>
            </a:lvl1pPr>
            <a:lvl5pPr marL="1828800" indent="0">
              <a:buNone/>
              <a:defRPr/>
            </a:lvl5pPr>
          </a:lstStyle>
          <a:p>
            <a:pPr lvl="0"/>
            <a:r>
              <a:rPr lang="en-US"/>
              <a:t>Category 2</a:t>
            </a:r>
          </a:p>
        </p:txBody>
      </p:sp>
      <p:sp>
        <p:nvSpPr>
          <p:cNvPr id="9" name="Category 1">
            <a:extLst>
              <a:ext uri="{FF2B5EF4-FFF2-40B4-BE49-F238E27FC236}">
                <a16:creationId xmlns:a16="http://schemas.microsoft.com/office/drawing/2014/main" id="{FEEE9A13-9D13-FCE6-C5BD-3E0BB9D335C9}"/>
              </a:ext>
            </a:extLst>
          </p:cNvPr>
          <p:cNvSpPr>
            <a:spLocks noGrp="1"/>
          </p:cNvSpPr>
          <p:nvPr>
            <p:ph type="body" sz="quarter" idx="27" hasCustomPrompt="1"/>
          </p:nvPr>
        </p:nvSpPr>
        <p:spPr>
          <a:xfrm>
            <a:off x="5227809" y="2953972"/>
            <a:ext cx="2166903" cy="781609"/>
          </a:xfrm>
        </p:spPr>
        <p:txBody>
          <a:bodyPr anchor="ctr">
            <a:normAutofit/>
          </a:bodyPr>
          <a:lstStyle>
            <a:lvl1pPr marL="0" indent="0" algn="ctr">
              <a:lnSpc>
                <a:spcPct val="100000"/>
              </a:lnSpc>
              <a:buNone/>
              <a:defRPr sz="1200" b="0" i="0">
                <a:latin typeface="Open Sans Light" pitchFamily="2" charset="0"/>
                <a:ea typeface="Open Sans Light" pitchFamily="2" charset="0"/>
                <a:cs typeface="Open Sans Light" pitchFamily="2" charset="0"/>
              </a:defRPr>
            </a:lvl1pPr>
            <a:lvl5pPr marL="1828800" indent="0">
              <a:buNone/>
              <a:defRPr/>
            </a:lvl5pPr>
          </a:lstStyle>
          <a:p>
            <a:pPr lvl="0"/>
            <a:r>
              <a:rPr lang="en-US" dirty="0"/>
              <a:t>Category 1</a:t>
            </a:r>
          </a:p>
        </p:txBody>
      </p:sp>
      <p:sp>
        <p:nvSpPr>
          <p:cNvPr id="6" name="Slide Subtitle">
            <a:extLst>
              <a:ext uri="{FF2B5EF4-FFF2-40B4-BE49-F238E27FC236}">
                <a16:creationId xmlns:a16="http://schemas.microsoft.com/office/drawing/2014/main" id="{19CD1FDB-DA0D-5A87-E5B5-5BE91C798A6A}"/>
              </a:ext>
            </a:extLst>
          </p:cNvPr>
          <p:cNvSpPr>
            <a:spLocks noGrp="1"/>
          </p:cNvSpPr>
          <p:nvPr>
            <p:ph type="body" sz="quarter" idx="26" hasCustomPrompt="1"/>
          </p:nvPr>
        </p:nvSpPr>
        <p:spPr>
          <a:xfrm>
            <a:off x="536575" y="3282492"/>
            <a:ext cx="4334256" cy="1126243"/>
          </a:xfrm>
        </p:spPr>
        <p:txBody>
          <a:bodyPr>
            <a:noAutofit/>
          </a:bodyPr>
          <a:lstStyle>
            <a:lvl1pPr marL="0" indent="0">
              <a:lnSpc>
                <a:spcPts val="2120"/>
              </a:lnSpc>
              <a:buNone/>
              <a:defRPr lang="en-US" sz="1600" b="0" i="0" smtClean="0">
                <a:effectLst/>
                <a:latin typeface="Open Sans Light" pitchFamily="2" charset="0"/>
                <a:ea typeface="Open Sans Light" pitchFamily="2" charset="0"/>
                <a:cs typeface="Open Sans Light" pitchFamily="2" charset="0"/>
              </a:defRPr>
            </a:lvl1pPr>
            <a:lvl5pPr marL="1828800" indent="0">
              <a:buNone/>
              <a:defRPr/>
            </a:lvl5pPr>
          </a:lstStyle>
          <a:p>
            <a:pPr lvl="0"/>
            <a:r>
              <a:rPr lang="en-US"/>
              <a:t>Slide Subtitle</a:t>
            </a:r>
          </a:p>
        </p:txBody>
      </p:sp>
      <p:sp>
        <p:nvSpPr>
          <p:cNvPr id="5" name="Slide Title">
            <a:extLst>
              <a:ext uri="{FF2B5EF4-FFF2-40B4-BE49-F238E27FC236}">
                <a16:creationId xmlns:a16="http://schemas.microsoft.com/office/drawing/2014/main" id="{918DCC9D-F543-0721-0776-6ECFDC94B0DA}"/>
              </a:ext>
            </a:extLst>
          </p:cNvPr>
          <p:cNvSpPr>
            <a:spLocks noGrp="1"/>
          </p:cNvSpPr>
          <p:nvPr>
            <p:ph type="body" sz="quarter" idx="10" hasCustomPrompt="1"/>
          </p:nvPr>
        </p:nvSpPr>
        <p:spPr>
          <a:xfrm>
            <a:off x="536575" y="2297747"/>
            <a:ext cx="4334256" cy="897255"/>
          </a:xfrm>
        </p:spPr>
        <p:txBody>
          <a:bodyPr anchor="b">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2400" b="1" i="0">
                <a:latin typeface="Open Sans SemiBold" panose="020B0606030504020204" pitchFamily="34" charset="0"/>
                <a:ea typeface="Open Sans SemiBold" panose="020B0606030504020204" pitchFamily="34" charset="0"/>
                <a:cs typeface="Open Sans SemiBold" panose="020B0606030504020204" pitchFamily="34"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a:t>Slide Title</a:t>
            </a:r>
          </a:p>
        </p:txBody>
      </p:sp>
      <p:sp>
        <p:nvSpPr>
          <p:cNvPr id="4" name="Section Title">
            <a:extLst>
              <a:ext uri="{FF2B5EF4-FFF2-40B4-BE49-F238E27FC236}">
                <a16:creationId xmlns:a16="http://schemas.microsoft.com/office/drawing/2014/main" id="{DF296830-3774-4333-1C74-09A80B9BBDA4}"/>
              </a:ext>
            </a:extLst>
          </p:cNvPr>
          <p:cNvSpPr>
            <a:spLocks noGrp="1"/>
          </p:cNvSpPr>
          <p:nvPr>
            <p:ph type="body" sz="quarter" idx="19" hasCustomPrompt="1"/>
          </p:nvPr>
        </p:nvSpPr>
        <p:spPr>
          <a:xfrm>
            <a:off x="536575" y="301800"/>
            <a:ext cx="5803330" cy="222138"/>
          </a:xfrm>
        </p:spPr>
        <p:txBody>
          <a:bodyPr anchor="ctr">
            <a:normAutofit/>
          </a:bodyPr>
          <a:lstStyle>
            <a:lvl1pPr marL="0" indent="0">
              <a:lnSpc>
                <a:spcPct val="100000"/>
              </a:lnSpc>
              <a:buNone/>
              <a:defRPr sz="1100" b="1" i="0" spc="300">
                <a:solidFill>
                  <a:srgbClr val="A6A6A6"/>
                </a:solidFill>
                <a:latin typeface="Open Sans SemiBold" panose="020B0606030504020204" pitchFamily="34" charset="0"/>
                <a:ea typeface="Open Sans SemiBold" panose="020B0606030504020204" pitchFamily="34" charset="0"/>
                <a:cs typeface="Open Sans SemiBold" panose="020B0606030504020204" pitchFamily="34" charset="0"/>
              </a:defRPr>
            </a:lvl1pPr>
            <a:lvl5pPr marL="1828800" indent="0">
              <a:buNone/>
              <a:defRPr/>
            </a:lvl5pPr>
          </a:lstStyle>
          <a:p>
            <a:pPr lvl="0"/>
            <a:r>
              <a:rPr lang="en-US"/>
              <a:t>SECTION TITLE</a:t>
            </a:r>
          </a:p>
        </p:txBody>
      </p:sp>
    </p:spTree>
    <p:extLst>
      <p:ext uri="{BB962C8B-B14F-4D97-AF65-F5344CB8AC3E}">
        <p14:creationId xmlns:p14="http://schemas.microsoft.com/office/powerpoint/2010/main" val="1983406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intro_narrative_three_slide">
    <p:spTree>
      <p:nvGrpSpPr>
        <p:cNvPr id="1" name=""/>
        <p:cNvGrpSpPr/>
        <p:nvPr/>
      </p:nvGrpSpPr>
      <p:grpSpPr>
        <a:xfrm>
          <a:off x="0" y="0"/>
          <a:ext cx="0" cy="0"/>
          <a:chOff x="0" y="0"/>
          <a:chExt cx="0" cy="0"/>
        </a:xfrm>
      </p:grpSpPr>
      <p:pic>
        <p:nvPicPr>
          <p:cNvPr id="98" name="shape">
            <a:extLst>
              <a:ext uri="{FF2B5EF4-FFF2-40B4-BE49-F238E27FC236}">
                <a16:creationId xmlns:a16="http://schemas.microsoft.com/office/drawing/2014/main" id="{845AFC31-8937-B6F8-DCDD-65F83B14A87F}"/>
              </a:ext>
            </a:extLst>
          </p:cNvPr>
          <p:cNvPicPr>
            <a:picLocks noChangeAspect="1"/>
          </p:cNvPicPr>
          <p:nvPr userDrawn="1"/>
        </p:nvPicPr>
        <p:blipFill>
          <a:blip r:embed="rId2">
            <a:extLst>
              <a:ext uri="{96DAC541-7B7A-43D3-8B79-37D633B846F1}">
                <asvg:svgBlip xmlns:asvg="http://schemas.microsoft.com/office/drawing/2016/SVG/main" r:embed="rId3"/>
              </a:ext>
            </a:extLst>
          </a:blip>
          <a:srcRect t="4970" b="3998"/>
          <a:stretch>
            <a:fillRect/>
          </a:stretch>
        </p:blipFill>
        <p:spPr>
          <a:xfrm>
            <a:off x="0" y="0"/>
            <a:ext cx="12192000" cy="6858000"/>
          </a:xfrm>
          <a:prstGeom prst="rect">
            <a:avLst/>
          </a:prstGeom>
        </p:spPr>
      </p:pic>
      <p:sp>
        <p:nvSpPr>
          <p:cNvPr id="96" name="ai generated label">
            <a:extLst>
              <a:ext uri="{FF2B5EF4-FFF2-40B4-BE49-F238E27FC236}">
                <a16:creationId xmlns:a16="http://schemas.microsoft.com/office/drawing/2014/main" id="{8A238ADB-334E-05D7-8678-75BF2E43C3FD}"/>
              </a:ext>
            </a:extLst>
          </p:cNvPr>
          <p:cNvSpPr>
            <a:spLocks noGrp="1"/>
          </p:cNvSpPr>
          <p:nvPr>
            <p:ph type="body" sz="quarter" idx="26" hasCustomPrompt="1"/>
          </p:nvPr>
        </p:nvSpPr>
        <p:spPr>
          <a:xfrm>
            <a:off x="9171362" y="285406"/>
            <a:ext cx="2428967" cy="311150"/>
          </a:xfrm>
        </p:spPr>
        <p:txBody>
          <a:bodyPr>
            <a:normAutofit/>
          </a:bodyPr>
          <a:lstStyle>
            <a:lvl1pPr marL="0" marR="0" indent="0" algn="r" defTabSz="914400" rtl="0" eaLnBrk="1" fontAlgn="auto" latinLnBrk="0" hangingPunct="1">
              <a:lnSpc>
                <a:spcPct val="90000"/>
              </a:lnSpc>
              <a:spcBef>
                <a:spcPts val="1000"/>
              </a:spcBef>
              <a:spcAft>
                <a:spcPts val="0"/>
              </a:spcAft>
              <a:buClrTx/>
              <a:buSzTx/>
              <a:buFont typeface="Arial" panose="020B0604020202020204" pitchFamily="34" charset="0"/>
              <a:buNone/>
              <a:tabLst/>
              <a:defRPr sz="1300" b="1" i="0">
                <a:solidFill>
                  <a:srgbClr val="FF0000"/>
                </a:solidFill>
                <a:latin typeface="Open Sans SemiBold" pitchFamily="2" charset="0"/>
                <a:ea typeface="Open Sans SemiBold" pitchFamily="2" charset="0"/>
                <a:cs typeface="Open Sans SemiBold"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 label }}</a:t>
            </a:r>
          </a:p>
        </p:txBody>
      </p:sp>
      <p:sp>
        <p:nvSpPr>
          <p:cNvPr id="95" name="Row 3 text">
            <a:extLst>
              <a:ext uri="{FF2B5EF4-FFF2-40B4-BE49-F238E27FC236}">
                <a16:creationId xmlns:a16="http://schemas.microsoft.com/office/drawing/2014/main" id="{E11370B1-D764-9F38-25EA-3AD249C7FC8B}"/>
              </a:ext>
            </a:extLst>
          </p:cNvPr>
          <p:cNvSpPr>
            <a:spLocks noGrp="1"/>
          </p:cNvSpPr>
          <p:nvPr>
            <p:ph type="body" sz="quarter" idx="25" hasCustomPrompt="1"/>
          </p:nvPr>
        </p:nvSpPr>
        <p:spPr>
          <a:xfrm>
            <a:off x="6242177" y="4684643"/>
            <a:ext cx="5054819" cy="724718"/>
          </a:xfrm>
        </p:spPr>
        <p:txBody>
          <a:bodyPr>
            <a:no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200" b="0" i="0">
                <a:solidFill>
                  <a:schemeClr val="tx1"/>
                </a:solidFill>
                <a:latin typeface="Open Sans Light" panose="020B0606030504020204" pitchFamily="34" charset="0"/>
                <a:ea typeface="Open Sans Light" panose="020B0606030504020204" pitchFamily="34" charset="0"/>
                <a:cs typeface="Open Sans Light" panose="020B0606030504020204" pitchFamily="34" charset="0"/>
              </a:defRPr>
            </a:lvl1pPr>
            <a:lvl5pPr marL="1828800" indent="0">
              <a:buNone/>
              <a:defRPr/>
            </a:lvl5pPr>
          </a:lstStyle>
          <a:p>
            <a:pPr lvl="0"/>
            <a:r>
              <a:rPr lang="en-US"/>
              <a:t>Row 3 text</a:t>
            </a:r>
          </a:p>
        </p:txBody>
      </p:sp>
      <p:sp>
        <p:nvSpPr>
          <p:cNvPr id="94" name="Row 3 Title">
            <a:extLst>
              <a:ext uri="{FF2B5EF4-FFF2-40B4-BE49-F238E27FC236}">
                <a16:creationId xmlns:a16="http://schemas.microsoft.com/office/drawing/2014/main" id="{DD310161-BF19-3EE2-488B-3183ABDBA90A}"/>
              </a:ext>
            </a:extLst>
          </p:cNvPr>
          <p:cNvSpPr>
            <a:spLocks noGrp="1"/>
          </p:cNvSpPr>
          <p:nvPr>
            <p:ph type="body" sz="quarter" idx="24" hasCustomPrompt="1"/>
          </p:nvPr>
        </p:nvSpPr>
        <p:spPr>
          <a:xfrm>
            <a:off x="6242177" y="4154577"/>
            <a:ext cx="5054819" cy="530066"/>
          </a:xfrm>
        </p:spPr>
        <p:txBody>
          <a:bodyPr anchor="b">
            <a:norm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400" b="1" i="0">
                <a:solidFill>
                  <a:schemeClr val="tx1"/>
                </a:solidFill>
                <a:latin typeface="Open Sans SemiBold" panose="020B0606030504020204" pitchFamily="34" charset="0"/>
                <a:ea typeface="Open Sans SemiBold" panose="020B0606030504020204" pitchFamily="34" charset="0"/>
                <a:cs typeface="Open Sans SemiBold" panose="020B0606030504020204" pitchFamily="34" charset="0"/>
              </a:defRPr>
            </a:lvl1pPr>
            <a:lvl5pPr marL="1828800" indent="0">
              <a:buNone/>
              <a:defRPr/>
            </a:lvl5pPr>
          </a:lstStyle>
          <a:p>
            <a:pPr lvl="0"/>
            <a:r>
              <a:rPr lang="en-US" dirty="0"/>
              <a:t>Row 3 Title</a:t>
            </a:r>
          </a:p>
        </p:txBody>
      </p:sp>
      <p:sp>
        <p:nvSpPr>
          <p:cNvPr id="93" name="Row 2 Text">
            <a:extLst>
              <a:ext uri="{FF2B5EF4-FFF2-40B4-BE49-F238E27FC236}">
                <a16:creationId xmlns:a16="http://schemas.microsoft.com/office/drawing/2014/main" id="{5C5AD7AA-A094-9512-5CC4-1FD333B4CF72}"/>
              </a:ext>
            </a:extLst>
          </p:cNvPr>
          <p:cNvSpPr>
            <a:spLocks noGrp="1"/>
          </p:cNvSpPr>
          <p:nvPr>
            <p:ph type="body" sz="quarter" idx="23" hasCustomPrompt="1"/>
          </p:nvPr>
        </p:nvSpPr>
        <p:spPr>
          <a:xfrm>
            <a:off x="6242177" y="3330823"/>
            <a:ext cx="5054819" cy="724718"/>
          </a:xfrm>
        </p:spPr>
        <p:txBody>
          <a:bodyPr>
            <a:no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200" b="0" i="0">
                <a:solidFill>
                  <a:schemeClr val="tx1"/>
                </a:solidFill>
                <a:latin typeface="Open Sans Light" panose="020B0606030504020204" pitchFamily="34" charset="0"/>
                <a:ea typeface="Open Sans Light" panose="020B0606030504020204" pitchFamily="34" charset="0"/>
                <a:cs typeface="Open Sans Light" panose="020B0606030504020204" pitchFamily="34" charset="0"/>
              </a:defRPr>
            </a:lvl1pPr>
            <a:lvl5pPr marL="1828800" indent="0">
              <a:buNone/>
              <a:defRPr/>
            </a:lvl5pPr>
          </a:lstStyle>
          <a:p>
            <a:pPr lvl="0"/>
            <a:r>
              <a:rPr lang="en-US" dirty="0"/>
              <a:t>Row 2 text</a:t>
            </a:r>
          </a:p>
        </p:txBody>
      </p:sp>
      <p:sp>
        <p:nvSpPr>
          <p:cNvPr id="92" name="Row 2 Title">
            <a:extLst>
              <a:ext uri="{FF2B5EF4-FFF2-40B4-BE49-F238E27FC236}">
                <a16:creationId xmlns:a16="http://schemas.microsoft.com/office/drawing/2014/main" id="{CA4857B6-CB89-DE02-565D-23D045C2BF04}"/>
              </a:ext>
            </a:extLst>
          </p:cNvPr>
          <p:cNvSpPr>
            <a:spLocks noGrp="1"/>
          </p:cNvSpPr>
          <p:nvPr>
            <p:ph type="body" sz="quarter" idx="22" hasCustomPrompt="1"/>
          </p:nvPr>
        </p:nvSpPr>
        <p:spPr>
          <a:xfrm>
            <a:off x="6242177" y="2722379"/>
            <a:ext cx="5054819" cy="530066"/>
          </a:xfrm>
        </p:spPr>
        <p:txBody>
          <a:bodyPr anchor="b">
            <a:norm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400" b="1" i="0">
                <a:solidFill>
                  <a:schemeClr val="tx1"/>
                </a:solidFill>
                <a:latin typeface="Open Sans SemiBold" panose="020B0606030504020204" pitchFamily="34" charset="0"/>
                <a:ea typeface="Open Sans SemiBold" panose="020B0606030504020204" pitchFamily="34" charset="0"/>
                <a:cs typeface="Open Sans SemiBold" panose="020B0606030504020204" pitchFamily="34" charset="0"/>
              </a:defRPr>
            </a:lvl1pPr>
            <a:lvl5pPr marL="1828800" indent="0">
              <a:buNone/>
              <a:defRPr/>
            </a:lvl5pPr>
          </a:lstStyle>
          <a:p>
            <a:pPr lvl="0"/>
            <a:r>
              <a:rPr lang="en-US" dirty="0"/>
              <a:t>Row 2 Title</a:t>
            </a:r>
          </a:p>
        </p:txBody>
      </p:sp>
      <p:sp>
        <p:nvSpPr>
          <p:cNvPr id="91" name="Row 1 Text">
            <a:extLst>
              <a:ext uri="{FF2B5EF4-FFF2-40B4-BE49-F238E27FC236}">
                <a16:creationId xmlns:a16="http://schemas.microsoft.com/office/drawing/2014/main" id="{F72B8C07-58F4-5EA3-E699-30310D5CFE8D}"/>
              </a:ext>
            </a:extLst>
          </p:cNvPr>
          <p:cNvSpPr>
            <a:spLocks noGrp="1"/>
          </p:cNvSpPr>
          <p:nvPr>
            <p:ph type="body" sz="quarter" idx="21" hasCustomPrompt="1"/>
          </p:nvPr>
        </p:nvSpPr>
        <p:spPr>
          <a:xfrm>
            <a:off x="6242177" y="1889419"/>
            <a:ext cx="5054819" cy="724718"/>
          </a:xfrm>
        </p:spPr>
        <p:txBody>
          <a:bodyPr>
            <a:no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200" b="0" i="0">
                <a:solidFill>
                  <a:schemeClr val="tx1"/>
                </a:solidFill>
                <a:latin typeface="Open Sans Light" panose="020B0606030504020204" pitchFamily="34" charset="0"/>
                <a:ea typeface="Open Sans Light" panose="020B0606030504020204" pitchFamily="34" charset="0"/>
                <a:cs typeface="Open Sans Light" panose="020B0606030504020204" pitchFamily="34" charset="0"/>
              </a:defRPr>
            </a:lvl1pPr>
            <a:lvl5pPr marL="1828800" indent="0">
              <a:buNone/>
              <a:defRPr/>
            </a:lvl5pPr>
          </a:lstStyle>
          <a:p>
            <a:pPr lvl="0"/>
            <a:r>
              <a:rPr lang="en-US" dirty="0"/>
              <a:t>Row 1 text</a:t>
            </a:r>
          </a:p>
        </p:txBody>
      </p:sp>
      <p:sp>
        <p:nvSpPr>
          <p:cNvPr id="90" name="Row 1 Title">
            <a:extLst>
              <a:ext uri="{FF2B5EF4-FFF2-40B4-BE49-F238E27FC236}">
                <a16:creationId xmlns:a16="http://schemas.microsoft.com/office/drawing/2014/main" id="{3F1DC71E-34F0-169D-9D05-1FCAF38F4036}"/>
              </a:ext>
            </a:extLst>
          </p:cNvPr>
          <p:cNvSpPr>
            <a:spLocks noGrp="1"/>
          </p:cNvSpPr>
          <p:nvPr>
            <p:ph type="body" sz="quarter" idx="20" hasCustomPrompt="1"/>
          </p:nvPr>
        </p:nvSpPr>
        <p:spPr>
          <a:xfrm>
            <a:off x="6242177" y="1359353"/>
            <a:ext cx="5054819" cy="530066"/>
          </a:xfrm>
        </p:spPr>
        <p:txBody>
          <a:bodyPr anchor="b">
            <a:norm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400" b="1" i="0">
                <a:solidFill>
                  <a:schemeClr val="tx1"/>
                </a:solidFill>
                <a:latin typeface="Open Sans SemiBold" panose="020B0606030504020204" pitchFamily="34" charset="0"/>
                <a:ea typeface="Open Sans SemiBold" panose="020B0606030504020204" pitchFamily="34" charset="0"/>
                <a:cs typeface="Open Sans SemiBold" panose="020B0606030504020204" pitchFamily="34" charset="0"/>
              </a:defRPr>
            </a:lvl1pPr>
            <a:lvl5pPr marL="1828800" indent="0">
              <a:buNone/>
              <a:defRPr/>
            </a:lvl5pPr>
          </a:lstStyle>
          <a:p>
            <a:pPr lvl="0"/>
            <a:r>
              <a:rPr lang="en-US" dirty="0"/>
              <a:t>Row 1 Title</a:t>
            </a:r>
          </a:p>
        </p:txBody>
      </p:sp>
      <p:sp>
        <p:nvSpPr>
          <p:cNvPr id="89" name="Headline">
            <a:extLst>
              <a:ext uri="{FF2B5EF4-FFF2-40B4-BE49-F238E27FC236}">
                <a16:creationId xmlns:a16="http://schemas.microsoft.com/office/drawing/2014/main" id="{592A0591-1EF4-FB50-7D02-350B4D22CAD9}"/>
              </a:ext>
            </a:extLst>
          </p:cNvPr>
          <p:cNvSpPr>
            <a:spLocks noGrp="1"/>
          </p:cNvSpPr>
          <p:nvPr>
            <p:ph type="body" sz="quarter" idx="10" hasCustomPrompt="1"/>
          </p:nvPr>
        </p:nvSpPr>
        <p:spPr>
          <a:xfrm>
            <a:off x="963954" y="1874520"/>
            <a:ext cx="4201680" cy="3108960"/>
          </a:xfrm>
        </p:spPr>
        <p:txBody>
          <a:bodyPr anchor="ctr">
            <a:normAutofit/>
          </a:bodyPr>
          <a:lstStyle>
            <a:lvl1pPr marL="0" indent="0">
              <a:lnSpc>
                <a:spcPct val="100000"/>
              </a:lnSpc>
              <a:buNone/>
              <a:defRPr sz="3600" b="1" i="0">
                <a:solidFill>
                  <a:schemeClr val="accent1"/>
                </a:solidFill>
                <a:latin typeface="Open Sans SemiBold" panose="020B0606030504020204" pitchFamily="34" charset="0"/>
                <a:ea typeface="Open Sans SemiBold" panose="020B0606030504020204" pitchFamily="34" charset="0"/>
                <a:cs typeface="Open Sans SemiBold" panose="020B0606030504020204" pitchFamily="34" charset="0"/>
              </a:defRPr>
            </a:lvl1pPr>
          </a:lstStyle>
          <a:p>
            <a:pPr lvl="0"/>
            <a:r>
              <a:rPr lang="en-US"/>
              <a:t>Headline</a:t>
            </a:r>
          </a:p>
        </p:txBody>
      </p:sp>
      <p:sp>
        <p:nvSpPr>
          <p:cNvPr id="88" name="Section Title">
            <a:extLst>
              <a:ext uri="{FF2B5EF4-FFF2-40B4-BE49-F238E27FC236}">
                <a16:creationId xmlns:a16="http://schemas.microsoft.com/office/drawing/2014/main" id="{5D8D22CF-777A-68B4-36E0-5DA05FF1DF57}"/>
              </a:ext>
            </a:extLst>
          </p:cNvPr>
          <p:cNvSpPr>
            <a:spLocks noGrp="1"/>
          </p:cNvSpPr>
          <p:nvPr>
            <p:ph type="body" sz="quarter" idx="19" hasCustomPrompt="1"/>
          </p:nvPr>
        </p:nvSpPr>
        <p:spPr>
          <a:xfrm>
            <a:off x="536575" y="301800"/>
            <a:ext cx="5803330" cy="222138"/>
          </a:xfrm>
        </p:spPr>
        <p:txBody>
          <a:bodyPr anchor="ctr">
            <a:normAutofit/>
          </a:bodyPr>
          <a:lstStyle>
            <a:lvl1pPr marL="0" indent="0">
              <a:lnSpc>
                <a:spcPct val="100000"/>
              </a:lnSpc>
              <a:buNone/>
              <a:defRPr sz="1100" b="1" i="0" spc="300">
                <a:solidFill>
                  <a:srgbClr val="A6A6A6"/>
                </a:solidFill>
                <a:latin typeface="Open Sans SemiBold" panose="020B0606030504020204" pitchFamily="34" charset="0"/>
                <a:ea typeface="Open Sans SemiBold" panose="020B0606030504020204" pitchFamily="34" charset="0"/>
                <a:cs typeface="Open Sans SemiBold" panose="020B0606030504020204" pitchFamily="34" charset="0"/>
              </a:defRPr>
            </a:lvl1pPr>
            <a:lvl5pPr marL="1828800" indent="0">
              <a:buNone/>
              <a:defRPr/>
            </a:lvl5pPr>
          </a:lstStyle>
          <a:p>
            <a:pPr lvl="0"/>
            <a:r>
              <a:rPr lang="en-US"/>
              <a:t>SECTION TITLE</a:t>
            </a:r>
          </a:p>
        </p:txBody>
      </p:sp>
    </p:spTree>
    <p:extLst>
      <p:ext uri="{BB962C8B-B14F-4D97-AF65-F5344CB8AC3E}">
        <p14:creationId xmlns:p14="http://schemas.microsoft.com/office/powerpoint/2010/main" val="173163890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intro_narrative_four_slide">
    <p:spTree>
      <p:nvGrpSpPr>
        <p:cNvPr id="1" name=""/>
        <p:cNvGrpSpPr/>
        <p:nvPr/>
      </p:nvGrpSpPr>
      <p:grpSpPr>
        <a:xfrm>
          <a:off x="0" y="0"/>
          <a:ext cx="0" cy="0"/>
          <a:chOff x="0" y="0"/>
          <a:chExt cx="0" cy="0"/>
        </a:xfrm>
      </p:grpSpPr>
      <p:pic>
        <p:nvPicPr>
          <p:cNvPr id="19" name="shape">
            <a:extLst>
              <a:ext uri="{FF2B5EF4-FFF2-40B4-BE49-F238E27FC236}">
                <a16:creationId xmlns:a16="http://schemas.microsoft.com/office/drawing/2014/main" id="{14327AD9-38E4-FE4F-29EA-F49B10298D72}"/>
              </a:ext>
            </a:extLst>
          </p:cNvPr>
          <p:cNvPicPr>
            <a:picLocks noChangeAspect="1"/>
          </p:cNvPicPr>
          <p:nvPr userDrawn="1"/>
        </p:nvPicPr>
        <p:blipFill>
          <a:blip r:embed="rId2">
            <a:extLst>
              <a:ext uri="{96DAC541-7B7A-43D3-8B79-37D633B846F1}">
                <asvg:svgBlip xmlns:asvg="http://schemas.microsoft.com/office/drawing/2016/SVG/main" r:embed="rId3"/>
              </a:ext>
            </a:extLst>
          </a:blip>
          <a:srcRect t="4970" b="3998"/>
          <a:stretch>
            <a:fillRect/>
          </a:stretch>
        </p:blipFill>
        <p:spPr>
          <a:xfrm>
            <a:off x="0" y="0"/>
            <a:ext cx="12192000" cy="6858000"/>
          </a:xfrm>
          <a:prstGeom prst="rect">
            <a:avLst/>
          </a:prstGeom>
        </p:spPr>
      </p:pic>
      <p:sp>
        <p:nvSpPr>
          <p:cNvPr id="18" name="ai generated label">
            <a:extLst>
              <a:ext uri="{FF2B5EF4-FFF2-40B4-BE49-F238E27FC236}">
                <a16:creationId xmlns:a16="http://schemas.microsoft.com/office/drawing/2014/main" id="{45BF6DD1-2935-716D-4F14-7CB6019C8909}"/>
              </a:ext>
            </a:extLst>
          </p:cNvPr>
          <p:cNvSpPr>
            <a:spLocks noGrp="1"/>
          </p:cNvSpPr>
          <p:nvPr>
            <p:ph type="body" sz="quarter" idx="28" hasCustomPrompt="1"/>
          </p:nvPr>
        </p:nvSpPr>
        <p:spPr>
          <a:xfrm>
            <a:off x="9171362" y="285406"/>
            <a:ext cx="2428967" cy="311150"/>
          </a:xfrm>
        </p:spPr>
        <p:txBody>
          <a:bodyPr>
            <a:normAutofit/>
          </a:bodyPr>
          <a:lstStyle>
            <a:lvl1pPr marL="0" marR="0" indent="0" algn="r" defTabSz="914400" rtl="0" eaLnBrk="1" fontAlgn="auto" latinLnBrk="0" hangingPunct="1">
              <a:lnSpc>
                <a:spcPct val="90000"/>
              </a:lnSpc>
              <a:spcBef>
                <a:spcPts val="1000"/>
              </a:spcBef>
              <a:spcAft>
                <a:spcPts val="0"/>
              </a:spcAft>
              <a:buClrTx/>
              <a:buSzTx/>
              <a:buFont typeface="Arial" panose="020B0604020202020204" pitchFamily="34" charset="0"/>
              <a:buNone/>
              <a:tabLst/>
              <a:defRPr sz="1300" b="1" i="0">
                <a:solidFill>
                  <a:srgbClr val="FF0000"/>
                </a:solidFill>
                <a:latin typeface="Open Sans SemiBold" pitchFamily="2" charset="0"/>
                <a:ea typeface="Open Sans SemiBold" pitchFamily="2" charset="0"/>
                <a:cs typeface="Open Sans SemiBold"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 label }}</a:t>
            </a:r>
          </a:p>
        </p:txBody>
      </p:sp>
      <p:sp>
        <p:nvSpPr>
          <p:cNvPr id="13" name="Key statement text 4">
            <a:extLst>
              <a:ext uri="{FF2B5EF4-FFF2-40B4-BE49-F238E27FC236}">
                <a16:creationId xmlns:a16="http://schemas.microsoft.com/office/drawing/2014/main" id="{4D3A206C-4C9C-E1CC-87C1-F0377DAFD242}"/>
              </a:ext>
            </a:extLst>
          </p:cNvPr>
          <p:cNvSpPr>
            <a:spLocks noGrp="1"/>
          </p:cNvSpPr>
          <p:nvPr>
            <p:ph type="body" sz="quarter" idx="27" hasCustomPrompt="1"/>
          </p:nvPr>
        </p:nvSpPr>
        <p:spPr>
          <a:xfrm>
            <a:off x="8555385" y="4411803"/>
            <a:ext cx="3100040" cy="1236931"/>
          </a:xfrm>
        </p:spPr>
        <p:txBody>
          <a:bodyP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200" b="0" i="0">
                <a:latin typeface="Open Sans Light" panose="020B0606030504020204" pitchFamily="34" charset="0"/>
                <a:ea typeface="Open Sans Light" panose="020B0606030504020204" pitchFamily="34" charset="0"/>
                <a:cs typeface="Open Sans Light" panose="020B0606030504020204" pitchFamily="34" charset="0"/>
              </a:defRPr>
            </a:lvl1pPr>
            <a:lvl5pPr marL="1828800" indent="0">
              <a:buNone/>
              <a:defRPr/>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Key Statement 4 Text</a:t>
            </a:r>
          </a:p>
        </p:txBody>
      </p:sp>
      <p:sp>
        <p:nvSpPr>
          <p:cNvPr id="12" name="Key statement Title 4">
            <a:extLst>
              <a:ext uri="{FF2B5EF4-FFF2-40B4-BE49-F238E27FC236}">
                <a16:creationId xmlns:a16="http://schemas.microsoft.com/office/drawing/2014/main" id="{9FE7AD54-44C4-97EA-BBA0-D84957FEFD2A}"/>
              </a:ext>
            </a:extLst>
          </p:cNvPr>
          <p:cNvSpPr>
            <a:spLocks noGrp="1"/>
          </p:cNvSpPr>
          <p:nvPr>
            <p:ph type="body" sz="quarter" idx="26" hasCustomPrompt="1"/>
          </p:nvPr>
        </p:nvSpPr>
        <p:spPr>
          <a:xfrm>
            <a:off x="8555385" y="3649289"/>
            <a:ext cx="3100040" cy="571804"/>
          </a:xfrm>
        </p:spPr>
        <p:txBody>
          <a:bodyPr anchor="t">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400" b="1" i="0">
                <a:latin typeface="Open Sans SemiBold" panose="020B0606030504020204" pitchFamily="34" charset="0"/>
                <a:ea typeface="Open Sans SemiBold" panose="020B0606030504020204" pitchFamily="34" charset="0"/>
                <a:cs typeface="Open Sans SemiBold" panose="020B0606030504020204" pitchFamily="34" charset="0"/>
              </a:defRPr>
            </a:lvl1pPr>
            <a:lvl5pPr marL="1828800" indent="0">
              <a:buNone/>
              <a:defRPr/>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Key Statement 4 Title</a:t>
            </a:r>
          </a:p>
        </p:txBody>
      </p:sp>
      <p:sp>
        <p:nvSpPr>
          <p:cNvPr id="11" name="Key statement text 3">
            <a:extLst>
              <a:ext uri="{FF2B5EF4-FFF2-40B4-BE49-F238E27FC236}">
                <a16:creationId xmlns:a16="http://schemas.microsoft.com/office/drawing/2014/main" id="{FCBEEFC8-E91B-2D2E-C2FA-20B51D45F0C0}"/>
              </a:ext>
            </a:extLst>
          </p:cNvPr>
          <p:cNvSpPr>
            <a:spLocks noGrp="1"/>
          </p:cNvSpPr>
          <p:nvPr>
            <p:ph type="body" sz="quarter" idx="25" hasCustomPrompt="1"/>
          </p:nvPr>
        </p:nvSpPr>
        <p:spPr>
          <a:xfrm>
            <a:off x="5303732" y="4411803"/>
            <a:ext cx="3100040" cy="1236931"/>
          </a:xfrm>
        </p:spPr>
        <p:txBody>
          <a:bodyP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200" b="0" i="0">
                <a:latin typeface="Open Sans Light" panose="020B0606030504020204" pitchFamily="34" charset="0"/>
                <a:ea typeface="Open Sans Light" panose="020B0606030504020204" pitchFamily="34" charset="0"/>
                <a:cs typeface="Open Sans Light" panose="020B0606030504020204" pitchFamily="34" charset="0"/>
              </a:defRPr>
            </a:lvl1pPr>
            <a:lvl5pPr marL="1828800" indent="0">
              <a:buNone/>
              <a:defRPr/>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Key Statement 3 Text</a:t>
            </a:r>
          </a:p>
        </p:txBody>
      </p:sp>
      <p:sp>
        <p:nvSpPr>
          <p:cNvPr id="10" name="Key Statement Title 3">
            <a:extLst>
              <a:ext uri="{FF2B5EF4-FFF2-40B4-BE49-F238E27FC236}">
                <a16:creationId xmlns:a16="http://schemas.microsoft.com/office/drawing/2014/main" id="{3A864A95-32EA-0EA3-ADE1-4C7F9155642D}"/>
              </a:ext>
            </a:extLst>
          </p:cNvPr>
          <p:cNvSpPr>
            <a:spLocks noGrp="1"/>
          </p:cNvSpPr>
          <p:nvPr>
            <p:ph type="body" sz="quarter" idx="24" hasCustomPrompt="1"/>
          </p:nvPr>
        </p:nvSpPr>
        <p:spPr>
          <a:xfrm>
            <a:off x="5303732" y="3649289"/>
            <a:ext cx="3100040" cy="571804"/>
          </a:xfrm>
        </p:spPr>
        <p:txBody>
          <a:bodyPr anchor="t">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400" b="1" i="0">
                <a:latin typeface="Open Sans SemiBold" panose="020B0606030504020204" pitchFamily="34" charset="0"/>
                <a:ea typeface="Open Sans SemiBold" panose="020B0606030504020204" pitchFamily="34" charset="0"/>
                <a:cs typeface="Open Sans SemiBold" panose="020B0606030504020204" pitchFamily="34" charset="0"/>
              </a:defRPr>
            </a:lvl1pPr>
            <a:lvl5pPr marL="1828800" indent="0">
              <a:buNone/>
              <a:defRPr/>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Key Statement 3 Title</a:t>
            </a:r>
          </a:p>
        </p:txBody>
      </p:sp>
      <p:sp>
        <p:nvSpPr>
          <p:cNvPr id="9" name="Key Statement text 2">
            <a:extLst>
              <a:ext uri="{FF2B5EF4-FFF2-40B4-BE49-F238E27FC236}">
                <a16:creationId xmlns:a16="http://schemas.microsoft.com/office/drawing/2014/main" id="{1172F56F-95FF-C740-89C8-4859FC8787F7}"/>
              </a:ext>
            </a:extLst>
          </p:cNvPr>
          <p:cNvSpPr>
            <a:spLocks noGrp="1"/>
          </p:cNvSpPr>
          <p:nvPr>
            <p:ph type="body" sz="quarter" idx="23" hasCustomPrompt="1"/>
          </p:nvPr>
        </p:nvSpPr>
        <p:spPr>
          <a:xfrm>
            <a:off x="8555385" y="2266265"/>
            <a:ext cx="3100040" cy="1239561"/>
          </a:xfrm>
        </p:spPr>
        <p:txBody>
          <a:bodyP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200" b="0" i="0">
                <a:latin typeface="Open Sans Light" panose="020B0606030504020204" pitchFamily="34" charset="0"/>
                <a:ea typeface="Open Sans Light" panose="020B0606030504020204" pitchFamily="34" charset="0"/>
                <a:cs typeface="Open Sans Light" panose="020B0606030504020204" pitchFamily="34" charset="0"/>
              </a:defRPr>
            </a:lvl1pPr>
            <a:lvl5pPr marL="1828800" indent="0">
              <a:buNone/>
              <a:defRPr/>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Key Statement 2 Text</a:t>
            </a:r>
          </a:p>
        </p:txBody>
      </p:sp>
      <p:sp>
        <p:nvSpPr>
          <p:cNvPr id="8" name="Key Statement Title 2">
            <a:extLst>
              <a:ext uri="{FF2B5EF4-FFF2-40B4-BE49-F238E27FC236}">
                <a16:creationId xmlns:a16="http://schemas.microsoft.com/office/drawing/2014/main" id="{E9E22E78-A0E2-B089-BE67-B5786C3123E7}"/>
              </a:ext>
            </a:extLst>
          </p:cNvPr>
          <p:cNvSpPr>
            <a:spLocks noGrp="1"/>
          </p:cNvSpPr>
          <p:nvPr>
            <p:ph type="body" sz="quarter" idx="22" hasCustomPrompt="1"/>
          </p:nvPr>
        </p:nvSpPr>
        <p:spPr>
          <a:xfrm>
            <a:off x="8555385" y="1507626"/>
            <a:ext cx="3100040" cy="571804"/>
          </a:xfrm>
        </p:spPr>
        <p:txBody>
          <a:bodyPr anchor="t">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400" b="1" i="0">
                <a:latin typeface="Open Sans SemiBold" panose="020B0606030504020204" pitchFamily="34" charset="0"/>
                <a:ea typeface="Open Sans SemiBold" panose="020B0606030504020204" pitchFamily="34" charset="0"/>
                <a:cs typeface="Open Sans SemiBold" panose="020B0606030504020204" pitchFamily="34" charset="0"/>
              </a:defRPr>
            </a:lvl1pPr>
            <a:lvl5pPr marL="1828800" indent="0">
              <a:buNone/>
              <a:defRPr/>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Key Statement 2 Title</a:t>
            </a:r>
          </a:p>
        </p:txBody>
      </p:sp>
      <p:sp>
        <p:nvSpPr>
          <p:cNvPr id="7" name="Key Statement Text 1">
            <a:extLst>
              <a:ext uri="{FF2B5EF4-FFF2-40B4-BE49-F238E27FC236}">
                <a16:creationId xmlns:a16="http://schemas.microsoft.com/office/drawing/2014/main" id="{BCF359F9-9DA3-C144-8F30-786AA3787134}"/>
              </a:ext>
            </a:extLst>
          </p:cNvPr>
          <p:cNvSpPr>
            <a:spLocks noGrp="1"/>
          </p:cNvSpPr>
          <p:nvPr>
            <p:ph type="body" sz="quarter" idx="21" hasCustomPrompt="1"/>
          </p:nvPr>
        </p:nvSpPr>
        <p:spPr>
          <a:xfrm>
            <a:off x="5303732" y="2266265"/>
            <a:ext cx="3100040" cy="1239561"/>
          </a:xfrm>
        </p:spPr>
        <p:txBody>
          <a:bodyP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200" b="0" i="0">
                <a:latin typeface="Open Sans Light" panose="020B0606030504020204" pitchFamily="34" charset="0"/>
                <a:ea typeface="Open Sans Light" panose="020B0606030504020204" pitchFamily="34" charset="0"/>
                <a:cs typeface="Open Sans Light" panose="020B0606030504020204" pitchFamily="34" charset="0"/>
              </a:defRPr>
            </a:lvl1pPr>
            <a:lvl5pPr marL="1828800" indent="0">
              <a:buNone/>
              <a:defRPr/>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Key Statement 1 Text</a:t>
            </a:r>
          </a:p>
        </p:txBody>
      </p:sp>
      <p:sp>
        <p:nvSpPr>
          <p:cNvPr id="6" name="Key Statement Title 1">
            <a:extLst>
              <a:ext uri="{FF2B5EF4-FFF2-40B4-BE49-F238E27FC236}">
                <a16:creationId xmlns:a16="http://schemas.microsoft.com/office/drawing/2014/main" id="{734E562A-2302-85E0-46B4-40F374925D2F}"/>
              </a:ext>
            </a:extLst>
          </p:cNvPr>
          <p:cNvSpPr>
            <a:spLocks noGrp="1"/>
          </p:cNvSpPr>
          <p:nvPr>
            <p:ph type="body" sz="quarter" idx="20" hasCustomPrompt="1"/>
          </p:nvPr>
        </p:nvSpPr>
        <p:spPr>
          <a:xfrm>
            <a:off x="5303732" y="1507626"/>
            <a:ext cx="3100040" cy="571804"/>
          </a:xfrm>
        </p:spPr>
        <p:txBody>
          <a:bodyPr anchor="t">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400" b="1" i="0">
                <a:latin typeface="Open Sans SemiBold" panose="020B0606030504020204" pitchFamily="34" charset="0"/>
                <a:ea typeface="Open Sans SemiBold" panose="020B0606030504020204" pitchFamily="34" charset="0"/>
                <a:cs typeface="Open Sans SemiBold" panose="020B0606030504020204" pitchFamily="34" charset="0"/>
              </a:defRPr>
            </a:lvl1pPr>
            <a:lvl5pPr marL="1828800" indent="0">
              <a:buNone/>
              <a:defRPr/>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Key Statement 1 Title</a:t>
            </a:r>
          </a:p>
        </p:txBody>
      </p:sp>
      <p:cxnSp>
        <p:nvCxnSpPr>
          <p:cNvPr id="14" name="shape">
            <a:extLst>
              <a:ext uri="{FF2B5EF4-FFF2-40B4-BE49-F238E27FC236}">
                <a16:creationId xmlns:a16="http://schemas.microsoft.com/office/drawing/2014/main" id="{EC54377A-4D6A-D48D-94EA-379DCC12D9F2}"/>
              </a:ext>
            </a:extLst>
          </p:cNvPr>
          <p:cNvCxnSpPr>
            <a:cxnSpLocks/>
          </p:cNvCxnSpPr>
          <p:nvPr userDrawn="1"/>
        </p:nvCxnSpPr>
        <p:spPr>
          <a:xfrm flipH="1">
            <a:off x="5393691" y="2144123"/>
            <a:ext cx="1550020" cy="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5" name="shape">
            <a:extLst>
              <a:ext uri="{FF2B5EF4-FFF2-40B4-BE49-F238E27FC236}">
                <a16:creationId xmlns:a16="http://schemas.microsoft.com/office/drawing/2014/main" id="{AF5B51AE-E508-ACD7-6B40-7130D76FEB6D}"/>
              </a:ext>
            </a:extLst>
          </p:cNvPr>
          <p:cNvCxnSpPr>
            <a:cxnSpLocks/>
          </p:cNvCxnSpPr>
          <p:nvPr userDrawn="1"/>
        </p:nvCxnSpPr>
        <p:spPr>
          <a:xfrm flipH="1">
            <a:off x="8645344" y="2144123"/>
            <a:ext cx="1578171" cy="0"/>
          </a:xfrm>
          <a:prstGeom prst="line">
            <a:avLst/>
          </a:prstGeom>
          <a:ln w="571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6" name="shape">
            <a:extLst>
              <a:ext uri="{FF2B5EF4-FFF2-40B4-BE49-F238E27FC236}">
                <a16:creationId xmlns:a16="http://schemas.microsoft.com/office/drawing/2014/main" id="{ECAC8B85-95A3-05E2-514A-4856D746588F}"/>
              </a:ext>
            </a:extLst>
          </p:cNvPr>
          <p:cNvCxnSpPr>
            <a:cxnSpLocks/>
          </p:cNvCxnSpPr>
          <p:nvPr userDrawn="1"/>
        </p:nvCxnSpPr>
        <p:spPr>
          <a:xfrm flipH="1">
            <a:off x="5393691" y="4281749"/>
            <a:ext cx="1550020" cy="0"/>
          </a:xfrm>
          <a:prstGeom prst="line">
            <a:avLst/>
          </a:prstGeom>
          <a:ln w="57150">
            <a:solidFill>
              <a:srgbClr val="62B5E5"/>
            </a:solidFill>
          </a:ln>
        </p:spPr>
        <p:style>
          <a:lnRef idx="1">
            <a:schemeClr val="accent1"/>
          </a:lnRef>
          <a:fillRef idx="0">
            <a:schemeClr val="accent1"/>
          </a:fillRef>
          <a:effectRef idx="0">
            <a:schemeClr val="accent1"/>
          </a:effectRef>
          <a:fontRef idx="minor">
            <a:schemeClr val="tx1"/>
          </a:fontRef>
        </p:style>
      </p:cxnSp>
      <p:cxnSp>
        <p:nvCxnSpPr>
          <p:cNvPr id="17" name="shape">
            <a:extLst>
              <a:ext uri="{FF2B5EF4-FFF2-40B4-BE49-F238E27FC236}">
                <a16:creationId xmlns:a16="http://schemas.microsoft.com/office/drawing/2014/main" id="{34462362-D3CC-528B-47EF-4B5067D9F626}"/>
              </a:ext>
            </a:extLst>
          </p:cNvPr>
          <p:cNvCxnSpPr>
            <a:cxnSpLocks/>
          </p:cNvCxnSpPr>
          <p:nvPr userDrawn="1"/>
        </p:nvCxnSpPr>
        <p:spPr>
          <a:xfrm flipH="1">
            <a:off x="8645344" y="4281749"/>
            <a:ext cx="1550020" cy="0"/>
          </a:xfrm>
          <a:prstGeom prst="line">
            <a:avLst/>
          </a:prstGeom>
          <a:ln w="57150">
            <a:solidFill>
              <a:srgbClr val="01ABAC"/>
            </a:solidFill>
          </a:ln>
        </p:spPr>
        <p:style>
          <a:lnRef idx="1">
            <a:schemeClr val="accent1"/>
          </a:lnRef>
          <a:fillRef idx="0">
            <a:schemeClr val="accent1"/>
          </a:fillRef>
          <a:effectRef idx="0">
            <a:schemeClr val="accent1"/>
          </a:effectRef>
          <a:fontRef idx="minor">
            <a:schemeClr val="tx1"/>
          </a:fontRef>
        </p:style>
      </p:cxnSp>
      <p:sp>
        <p:nvSpPr>
          <p:cNvPr id="5" name="Headline">
            <a:extLst>
              <a:ext uri="{FF2B5EF4-FFF2-40B4-BE49-F238E27FC236}">
                <a16:creationId xmlns:a16="http://schemas.microsoft.com/office/drawing/2014/main" id="{EE8E867E-ACA3-6DEE-2DA1-0D10303A794A}"/>
              </a:ext>
            </a:extLst>
          </p:cNvPr>
          <p:cNvSpPr>
            <a:spLocks noGrp="1"/>
          </p:cNvSpPr>
          <p:nvPr>
            <p:ph type="body" sz="quarter" idx="10" hasCustomPrompt="1"/>
          </p:nvPr>
        </p:nvSpPr>
        <p:spPr>
          <a:xfrm>
            <a:off x="692331" y="1874520"/>
            <a:ext cx="3844043" cy="3108960"/>
          </a:xfrm>
        </p:spPr>
        <p:txBody>
          <a:bodyPr anchor="ctr">
            <a:normAutofit/>
          </a:bodyPr>
          <a:lstStyle>
            <a:lvl1pPr marL="0" indent="0">
              <a:lnSpc>
                <a:spcPct val="100000"/>
              </a:lnSpc>
              <a:buNone/>
              <a:defRPr sz="3600" b="0" i="0">
                <a:solidFill>
                  <a:schemeClr val="tx1"/>
                </a:solidFill>
                <a:latin typeface="Open Sans Light" pitchFamily="2" charset="0"/>
                <a:ea typeface="Open Sans Light" pitchFamily="2" charset="0"/>
                <a:cs typeface="Open Sans Light" pitchFamily="2" charset="0"/>
              </a:defRPr>
            </a:lvl1pPr>
          </a:lstStyle>
          <a:p>
            <a:pPr lvl="0"/>
            <a:r>
              <a:rPr lang="en-US"/>
              <a:t>Headline</a:t>
            </a:r>
          </a:p>
        </p:txBody>
      </p:sp>
      <p:sp>
        <p:nvSpPr>
          <p:cNvPr id="4" name="Section Title">
            <a:extLst>
              <a:ext uri="{FF2B5EF4-FFF2-40B4-BE49-F238E27FC236}">
                <a16:creationId xmlns:a16="http://schemas.microsoft.com/office/drawing/2014/main" id="{13405B84-3EA1-C901-2945-858438DDF1BC}"/>
              </a:ext>
            </a:extLst>
          </p:cNvPr>
          <p:cNvSpPr>
            <a:spLocks noGrp="1"/>
          </p:cNvSpPr>
          <p:nvPr>
            <p:ph type="body" sz="quarter" idx="19" hasCustomPrompt="1"/>
          </p:nvPr>
        </p:nvSpPr>
        <p:spPr>
          <a:xfrm>
            <a:off x="536575" y="301800"/>
            <a:ext cx="5803330" cy="222138"/>
          </a:xfrm>
        </p:spPr>
        <p:txBody>
          <a:bodyPr anchor="ctr">
            <a:normAutofit/>
          </a:bodyPr>
          <a:lstStyle>
            <a:lvl1pPr marL="0" indent="0">
              <a:lnSpc>
                <a:spcPct val="100000"/>
              </a:lnSpc>
              <a:buNone/>
              <a:defRPr sz="1100" b="1" i="0" spc="300">
                <a:solidFill>
                  <a:srgbClr val="A6A6A6"/>
                </a:solidFill>
                <a:latin typeface="Open Sans SemiBold" panose="020B0606030504020204" pitchFamily="34" charset="0"/>
                <a:ea typeface="Open Sans SemiBold" panose="020B0606030504020204" pitchFamily="34" charset="0"/>
                <a:cs typeface="Open Sans SemiBold" panose="020B0606030504020204" pitchFamily="34" charset="0"/>
              </a:defRPr>
            </a:lvl1pPr>
            <a:lvl5pPr marL="1828800" indent="0">
              <a:buNone/>
              <a:defRPr/>
            </a:lvl5pPr>
          </a:lstStyle>
          <a:p>
            <a:pPr lvl="0"/>
            <a:r>
              <a:rPr lang="en-US" dirty="0"/>
              <a:t>SECTION TITLE</a:t>
            </a:r>
          </a:p>
        </p:txBody>
      </p:sp>
    </p:spTree>
    <p:extLst>
      <p:ext uri="{BB962C8B-B14F-4D97-AF65-F5344CB8AC3E}">
        <p14:creationId xmlns:p14="http://schemas.microsoft.com/office/powerpoint/2010/main" val="166514127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old_statement_slide">
    <p:spTree>
      <p:nvGrpSpPr>
        <p:cNvPr id="1" name=""/>
        <p:cNvGrpSpPr/>
        <p:nvPr/>
      </p:nvGrpSpPr>
      <p:grpSpPr>
        <a:xfrm>
          <a:off x="0" y="0"/>
          <a:ext cx="0" cy="0"/>
          <a:chOff x="0" y="0"/>
          <a:chExt cx="0" cy="0"/>
        </a:xfrm>
      </p:grpSpPr>
      <p:pic>
        <p:nvPicPr>
          <p:cNvPr id="9" name="shape">
            <a:extLst>
              <a:ext uri="{FF2B5EF4-FFF2-40B4-BE49-F238E27FC236}">
                <a16:creationId xmlns:a16="http://schemas.microsoft.com/office/drawing/2014/main" id="{ADDD396A-4ACE-7353-1D90-9827C82C5AFC}"/>
              </a:ext>
            </a:extLst>
          </p:cNvPr>
          <p:cNvPicPr>
            <a:picLocks noChangeAspect="1"/>
          </p:cNvPicPr>
          <p:nvPr userDrawn="1"/>
        </p:nvPicPr>
        <p:blipFill>
          <a:blip r:embed="rId2">
            <a:extLst>
              <a:ext uri="{96DAC541-7B7A-43D3-8B79-37D633B846F1}">
                <asvg:svgBlip xmlns:asvg="http://schemas.microsoft.com/office/drawing/2016/SVG/main" r:embed="rId3"/>
              </a:ext>
            </a:extLst>
          </a:blip>
          <a:srcRect t="4970" b="3998"/>
          <a:stretch>
            <a:fillRect/>
          </a:stretch>
        </p:blipFill>
        <p:spPr>
          <a:xfrm>
            <a:off x="0" y="0"/>
            <a:ext cx="12192000" cy="6858000"/>
          </a:xfrm>
          <a:prstGeom prst="rect">
            <a:avLst/>
          </a:prstGeom>
        </p:spPr>
      </p:pic>
      <p:cxnSp>
        <p:nvCxnSpPr>
          <p:cNvPr id="8" name="shape">
            <a:extLst>
              <a:ext uri="{FF2B5EF4-FFF2-40B4-BE49-F238E27FC236}">
                <a16:creationId xmlns:a16="http://schemas.microsoft.com/office/drawing/2014/main" id="{23C75D4A-C81C-E7A8-F764-B088A8496121}"/>
              </a:ext>
            </a:extLst>
          </p:cNvPr>
          <p:cNvCxnSpPr>
            <a:cxnSpLocks/>
          </p:cNvCxnSpPr>
          <p:nvPr userDrawn="1"/>
        </p:nvCxnSpPr>
        <p:spPr>
          <a:xfrm>
            <a:off x="5298578" y="2225356"/>
            <a:ext cx="1594845"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sp>
        <p:nvSpPr>
          <p:cNvPr id="7" name="ai generated label">
            <a:extLst>
              <a:ext uri="{FF2B5EF4-FFF2-40B4-BE49-F238E27FC236}">
                <a16:creationId xmlns:a16="http://schemas.microsoft.com/office/drawing/2014/main" id="{B771C42D-FCDA-47FC-3B3B-876335CD2F97}"/>
              </a:ext>
            </a:extLst>
          </p:cNvPr>
          <p:cNvSpPr>
            <a:spLocks noGrp="1"/>
          </p:cNvSpPr>
          <p:nvPr>
            <p:ph type="body" sz="quarter" idx="22" hasCustomPrompt="1"/>
          </p:nvPr>
        </p:nvSpPr>
        <p:spPr>
          <a:xfrm>
            <a:off x="9171362" y="285406"/>
            <a:ext cx="2428967" cy="311150"/>
          </a:xfrm>
        </p:spPr>
        <p:txBody>
          <a:bodyPr>
            <a:normAutofit/>
          </a:bodyPr>
          <a:lstStyle>
            <a:lvl1pPr marL="0" marR="0" indent="0" algn="r" defTabSz="914400" rtl="0" eaLnBrk="1" fontAlgn="auto" latinLnBrk="0" hangingPunct="1">
              <a:lnSpc>
                <a:spcPct val="90000"/>
              </a:lnSpc>
              <a:spcBef>
                <a:spcPts val="1000"/>
              </a:spcBef>
              <a:spcAft>
                <a:spcPts val="0"/>
              </a:spcAft>
              <a:buClrTx/>
              <a:buSzTx/>
              <a:buFont typeface="Arial" panose="020B0604020202020204" pitchFamily="34" charset="0"/>
              <a:buNone/>
              <a:tabLst/>
              <a:defRPr sz="1300" b="1" i="0">
                <a:solidFill>
                  <a:srgbClr val="FF0000"/>
                </a:solidFill>
                <a:latin typeface="Open Sans SemiBold" pitchFamily="2" charset="0"/>
                <a:ea typeface="Open Sans SemiBold" pitchFamily="2" charset="0"/>
                <a:cs typeface="Open Sans SemiBold"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 label }}</a:t>
            </a:r>
          </a:p>
        </p:txBody>
      </p:sp>
      <p:sp>
        <p:nvSpPr>
          <p:cNvPr id="6" name="Statement">
            <a:extLst>
              <a:ext uri="{FF2B5EF4-FFF2-40B4-BE49-F238E27FC236}">
                <a16:creationId xmlns:a16="http://schemas.microsoft.com/office/drawing/2014/main" id="{277041A1-76E2-0F6A-9738-92E69CD5A00A}"/>
              </a:ext>
            </a:extLst>
          </p:cNvPr>
          <p:cNvSpPr>
            <a:spLocks noGrp="1"/>
          </p:cNvSpPr>
          <p:nvPr>
            <p:ph type="body" sz="quarter" idx="10" hasCustomPrompt="1"/>
          </p:nvPr>
        </p:nvSpPr>
        <p:spPr>
          <a:xfrm>
            <a:off x="954550" y="2522948"/>
            <a:ext cx="10282901" cy="1812104"/>
          </a:xfrm>
        </p:spPr>
        <p:txBody>
          <a:bodyPr anchor="t">
            <a:noAutofit/>
          </a:bodyPr>
          <a:lstStyle>
            <a:lvl1pPr marL="0" indent="0" algn="ctr">
              <a:lnSpc>
                <a:spcPts val="4500"/>
              </a:lnSpc>
              <a:spcBef>
                <a:spcPts val="500"/>
              </a:spcBef>
              <a:buNone/>
              <a:defRPr sz="3400" b="0" i="0">
                <a:latin typeface="Open Sans Light" pitchFamily="2" charset="0"/>
                <a:ea typeface="Open Sans Light" pitchFamily="2" charset="0"/>
                <a:cs typeface="Open Sans Light" pitchFamily="2" charset="0"/>
              </a:defRPr>
            </a:lvl1pPr>
          </a:lstStyle>
          <a:p>
            <a:pPr lvl="0"/>
            <a:r>
              <a:rPr lang="en-US" dirty="0"/>
              <a:t>Bold Statement</a:t>
            </a:r>
          </a:p>
          <a:p>
            <a:pPr lvl="0"/>
            <a:endParaRPr lang="en-US" dirty="0"/>
          </a:p>
          <a:p>
            <a:pPr lvl="0"/>
            <a:endParaRPr lang="en-US" dirty="0"/>
          </a:p>
        </p:txBody>
      </p:sp>
      <p:sp>
        <p:nvSpPr>
          <p:cNvPr id="5" name="Label">
            <a:extLst>
              <a:ext uri="{FF2B5EF4-FFF2-40B4-BE49-F238E27FC236}">
                <a16:creationId xmlns:a16="http://schemas.microsoft.com/office/drawing/2014/main" id="{1EBD543C-4900-262C-822B-9FC7382702D4}"/>
              </a:ext>
            </a:extLst>
          </p:cNvPr>
          <p:cNvSpPr>
            <a:spLocks noGrp="1"/>
          </p:cNvSpPr>
          <p:nvPr>
            <p:ph type="body" sz="quarter" idx="20" hasCustomPrompt="1"/>
          </p:nvPr>
        </p:nvSpPr>
        <p:spPr>
          <a:xfrm>
            <a:off x="3397457" y="1743238"/>
            <a:ext cx="5397086" cy="219075"/>
          </a:xfrm>
        </p:spPr>
        <p:txBody>
          <a:bodyPr anchor="ctr">
            <a:normAutofit/>
          </a:bodyPr>
          <a:lstStyle>
            <a:lvl1pPr marL="0" indent="0" algn="ctr">
              <a:lnSpc>
                <a:spcPct val="100000"/>
              </a:lnSpc>
              <a:buNone/>
              <a:defRPr sz="1100" b="1" i="0" spc="300">
                <a:solidFill>
                  <a:srgbClr val="A6A6A6"/>
                </a:solidFill>
                <a:latin typeface="Open Sans SemiBold" panose="020B0606030504020204" pitchFamily="34" charset="0"/>
                <a:ea typeface="Open Sans SemiBold" panose="020B0606030504020204" pitchFamily="34" charset="0"/>
                <a:cs typeface="Open Sans SemiBold" panose="020B0606030504020204" pitchFamily="34" charset="0"/>
              </a:defRPr>
            </a:lvl1pPr>
            <a:lvl5pPr marL="1828800" indent="0">
              <a:buNone/>
              <a:defRPr/>
            </a:lvl5pPr>
          </a:lstStyle>
          <a:p>
            <a:pPr lvl="0"/>
            <a:r>
              <a:rPr lang="en-US" dirty="0"/>
              <a:t>LABEL</a:t>
            </a:r>
          </a:p>
        </p:txBody>
      </p:sp>
      <p:sp>
        <p:nvSpPr>
          <p:cNvPr id="4" name="Section Title">
            <a:extLst>
              <a:ext uri="{FF2B5EF4-FFF2-40B4-BE49-F238E27FC236}">
                <a16:creationId xmlns:a16="http://schemas.microsoft.com/office/drawing/2014/main" id="{846E101A-DB62-9655-ED62-9C3FD0929CCF}"/>
              </a:ext>
            </a:extLst>
          </p:cNvPr>
          <p:cNvSpPr>
            <a:spLocks noGrp="1"/>
          </p:cNvSpPr>
          <p:nvPr>
            <p:ph type="body" sz="quarter" idx="19" hasCustomPrompt="1"/>
          </p:nvPr>
        </p:nvSpPr>
        <p:spPr>
          <a:xfrm>
            <a:off x="536574" y="301800"/>
            <a:ext cx="6914427" cy="222138"/>
          </a:xfrm>
        </p:spPr>
        <p:txBody>
          <a:bodyPr anchor="ctr">
            <a:normAutofit/>
          </a:bodyPr>
          <a:lstStyle>
            <a:lvl1pPr marL="0" indent="0">
              <a:lnSpc>
                <a:spcPct val="100000"/>
              </a:lnSpc>
              <a:buNone/>
              <a:defRPr sz="1100" b="1" i="0" spc="300">
                <a:solidFill>
                  <a:srgbClr val="A6A6A6"/>
                </a:solidFill>
                <a:latin typeface="Open Sans SemiBold" panose="020B0606030504020204" pitchFamily="34" charset="0"/>
                <a:ea typeface="Open Sans SemiBold" panose="020B0606030504020204" pitchFamily="34" charset="0"/>
                <a:cs typeface="Open Sans SemiBold" panose="020B0606030504020204" pitchFamily="34" charset="0"/>
              </a:defRPr>
            </a:lvl1pPr>
            <a:lvl5pPr marL="1828800" indent="0">
              <a:buNone/>
              <a:defRPr/>
            </a:lvl5pPr>
          </a:lstStyle>
          <a:p>
            <a:pPr lvl="0"/>
            <a:r>
              <a:rPr lang="en-US"/>
              <a:t>SECTION TITLE</a:t>
            </a:r>
          </a:p>
        </p:txBody>
      </p:sp>
    </p:spTree>
    <p:extLst>
      <p:ext uri="{BB962C8B-B14F-4D97-AF65-F5344CB8AC3E}">
        <p14:creationId xmlns:p14="http://schemas.microsoft.com/office/powerpoint/2010/main" val="13458850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wot_analysis_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C13D346-9E6B-6F74-0ACD-A7835018D79B}"/>
              </a:ext>
            </a:extLst>
          </p:cNvPr>
          <p:cNvSpPr/>
          <p:nvPr userDrawn="1"/>
        </p:nvSpPr>
        <p:spPr>
          <a:xfrm>
            <a:off x="536571" y="2156005"/>
            <a:ext cx="5407273" cy="1828800"/>
          </a:xfrm>
          <a:prstGeom prst="rect">
            <a:avLst/>
          </a:prstGeom>
          <a:solidFill>
            <a:srgbClr val="F7F7F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71450" indent="-171450" algn="ctr">
              <a:buFont typeface="Arial" panose="020B0604020202020204" pitchFamily="34" charset="0"/>
              <a:buChar char="•"/>
            </a:pPr>
            <a:endParaRPr lang="en-US" sz="1200" b="0" i="0">
              <a:solidFill>
                <a:schemeClr val="tx1"/>
              </a:solidFill>
              <a:latin typeface="Open Sans Light" pitchFamily="2" charset="0"/>
              <a:ea typeface="Open Sans Light" pitchFamily="2" charset="0"/>
              <a:cs typeface="Open Sans Light" pitchFamily="2" charset="0"/>
            </a:endParaRPr>
          </a:p>
        </p:txBody>
      </p:sp>
      <p:sp>
        <p:nvSpPr>
          <p:cNvPr id="8" name="Rectangle 7">
            <a:extLst>
              <a:ext uri="{FF2B5EF4-FFF2-40B4-BE49-F238E27FC236}">
                <a16:creationId xmlns:a16="http://schemas.microsoft.com/office/drawing/2014/main" id="{1856D1E2-35DD-B777-9EA8-4E19C94B2401}"/>
              </a:ext>
            </a:extLst>
          </p:cNvPr>
          <p:cNvSpPr/>
          <p:nvPr userDrawn="1"/>
        </p:nvSpPr>
        <p:spPr>
          <a:xfrm>
            <a:off x="6245863" y="2156005"/>
            <a:ext cx="5407273" cy="1828800"/>
          </a:xfrm>
          <a:prstGeom prst="rect">
            <a:avLst/>
          </a:prstGeom>
          <a:solidFill>
            <a:srgbClr val="F7F7F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2FCA9B2C-F9AB-EA0F-A4E1-EF0BFC90CC7F}"/>
              </a:ext>
            </a:extLst>
          </p:cNvPr>
          <p:cNvSpPr/>
          <p:nvPr userDrawn="1"/>
        </p:nvSpPr>
        <p:spPr>
          <a:xfrm>
            <a:off x="536571" y="4219621"/>
            <a:ext cx="5407273" cy="1828800"/>
          </a:xfrm>
          <a:prstGeom prst="rect">
            <a:avLst/>
          </a:prstGeom>
          <a:solidFill>
            <a:srgbClr val="F7F7F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hape">
            <a:extLst>
              <a:ext uri="{FF2B5EF4-FFF2-40B4-BE49-F238E27FC236}">
                <a16:creationId xmlns:a16="http://schemas.microsoft.com/office/drawing/2014/main" id="{031B819C-2ACB-507A-1811-064E90D97B64}"/>
              </a:ext>
            </a:extLst>
          </p:cNvPr>
          <p:cNvSpPr/>
          <p:nvPr userDrawn="1"/>
        </p:nvSpPr>
        <p:spPr>
          <a:xfrm>
            <a:off x="6245863" y="4219621"/>
            <a:ext cx="5407273" cy="1828800"/>
          </a:xfrm>
          <a:prstGeom prst="rect">
            <a:avLst/>
          </a:prstGeom>
          <a:solidFill>
            <a:srgbClr val="F7F7F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401D016D-38EC-615F-D165-0C460583C8D6}"/>
              </a:ext>
            </a:extLst>
          </p:cNvPr>
          <p:cNvGrpSpPr/>
          <p:nvPr userDrawn="1"/>
        </p:nvGrpSpPr>
        <p:grpSpPr>
          <a:xfrm>
            <a:off x="5083899" y="3102727"/>
            <a:ext cx="871019" cy="869285"/>
            <a:chOff x="5113813" y="2948728"/>
            <a:chExt cx="871019" cy="869285"/>
          </a:xfrm>
        </p:grpSpPr>
        <p:pic>
          <p:nvPicPr>
            <p:cNvPr id="12" name="Graphic 11">
              <a:extLst>
                <a:ext uri="{FF2B5EF4-FFF2-40B4-BE49-F238E27FC236}">
                  <a16:creationId xmlns:a16="http://schemas.microsoft.com/office/drawing/2014/main" id="{808A9469-B577-21F4-8ED8-80E437DFE88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113813" y="2948728"/>
              <a:ext cx="871019" cy="869285"/>
            </a:xfrm>
            <a:prstGeom prst="rect">
              <a:avLst/>
            </a:prstGeom>
          </p:spPr>
        </p:pic>
        <p:pic>
          <p:nvPicPr>
            <p:cNvPr id="13" name="Graphic 12">
              <a:extLst>
                <a:ext uri="{FF2B5EF4-FFF2-40B4-BE49-F238E27FC236}">
                  <a16:creationId xmlns:a16="http://schemas.microsoft.com/office/drawing/2014/main" id="{F1D9DC06-C7B8-70D1-6B64-6F5753E09FA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501770" y="3300185"/>
              <a:ext cx="347321" cy="344327"/>
            </a:xfrm>
            <a:prstGeom prst="rect">
              <a:avLst/>
            </a:prstGeom>
          </p:spPr>
        </p:pic>
      </p:grpSp>
      <p:grpSp>
        <p:nvGrpSpPr>
          <p:cNvPr id="14" name="Group 13">
            <a:extLst>
              <a:ext uri="{FF2B5EF4-FFF2-40B4-BE49-F238E27FC236}">
                <a16:creationId xmlns:a16="http://schemas.microsoft.com/office/drawing/2014/main" id="{B48D4E1E-E35B-4953-B4A8-CDC922E98505}"/>
              </a:ext>
            </a:extLst>
          </p:cNvPr>
          <p:cNvGrpSpPr/>
          <p:nvPr userDrawn="1"/>
        </p:nvGrpSpPr>
        <p:grpSpPr>
          <a:xfrm>
            <a:off x="6245863" y="3120082"/>
            <a:ext cx="869169" cy="860159"/>
            <a:chOff x="6208413" y="2948727"/>
            <a:chExt cx="869169" cy="860159"/>
          </a:xfrm>
        </p:grpSpPr>
        <p:pic>
          <p:nvPicPr>
            <p:cNvPr id="15" name="Graphic 14">
              <a:extLst>
                <a:ext uri="{FF2B5EF4-FFF2-40B4-BE49-F238E27FC236}">
                  <a16:creationId xmlns:a16="http://schemas.microsoft.com/office/drawing/2014/main" id="{679A591A-F788-C172-F1EB-836A7150130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flipH="1">
              <a:off x="6208413" y="2948727"/>
              <a:ext cx="869169" cy="860159"/>
            </a:xfrm>
            <a:prstGeom prst="rect">
              <a:avLst/>
            </a:prstGeom>
          </p:spPr>
        </p:pic>
        <p:pic>
          <p:nvPicPr>
            <p:cNvPr id="16" name="Graphic 15">
              <a:extLst>
                <a:ext uri="{FF2B5EF4-FFF2-40B4-BE49-F238E27FC236}">
                  <a16:creationId xmlns:a16="http://schemas.microsoft.com/office/drawing/2014/main" id="{7F4F5F70-1A9B-C112-CFEA-B44D3A4B094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404821" y="3299785"/>
              <a:ext cx="350381" cy="349688"/>
            </a:xfrm>
            <a:prstGeom prst="rect">
              <a:avLst/>
            </a:prstGeom>
          </p:spPr>
        </p:pic>
      </p:grpSp>
      <p:grpSp>
        <p:nvGrpSpPr>
          <p:cNvPr id="17" name="Group 16">
            <a:extLst>
              <a:ext uri="{FF2B5EF4-FFF2-40B4-BE49-F238E27FC236}">
                <a16:creationId xmlns:a16="http://schemas.microsoft.com/office/drawing/2014/main" id="{CB94CF50-AC34-D1CE-5426-391ECA3EEE45}"/>
              </a:ext>
            </a:extLst>
          </p:cNvPr>
          <p:cNvGrpSpPr/>
          <p:nvPr userDrawn="1"/>
        </p:nvGrpSpPr>
        <p:grpSpPr>
          <a:xfrm>
            <a:off x="5080405" y="4219621"/>
            <a:ext cx="869169" cy="860159"/>
            <a:chOff x="5113323" y="4057505"/>
            <a:chExt cx="869169" cy="860159"/>
          </a:xfrm>
        </p:grpSpPr>
        <p:pic>
          <p:nvPicPr>
            <p:cNvPr id="18" name="Graphic 17">
              <a:extLst>
                <a:ext uri="{FF2B5EF4-FFF2-40B4-BE49-F238E27FC236}">
                  <a16:creationId xmlns:a16="http://schemas.microsoft.com/office/drawing/2014/main" id="{FFFDB1F3-98F6-7BEB-4A41-F93828BE507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rot="10800000" flipH="1">
              <a:off x="5113323" y="4057505"/>
              <a:ext cx="869169" cy="860159"/>
            </a:xfrm>
            <a:prstGeom prst="rect">
              <a:avLst/>
            </a:prstGeom>
          </p:spPr>
        </p:pic>
        <p:pic>
          <p:nvPicPr>
            <p:cNvPr id="19" name="Graphic 18">
              <a:extLst>
                <a:ext uri="{FF2B5EF4-FFF2-40B4-BE49-F238E27FC236}">
                  <a16:creationId xmlns:a16="http://schemas.microsoft.com/office/drawing/2014/main" id="{969F2284-3B03-7F88-85DE-C5D1AD93281C}"/>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501371" y="4226048"/>
              <a:ext cx="350381" cy="349688"/>
            </a:xfrm>
            <a:prstGeom prst="rect">
              <a:avLst/>
            </a:prstGeom>
          </p:spPr>
        </p:pic>
      </p:grpSp>
      <p:grpSp>
        <p:nvGrpSpPr>
          <p:cNvPr id="20" name="Group 19">
            <a:extLst>
              <a:ext uri="{FF2B5EF4-FFF2-40B4-BE49-F238E27FC236}">
                <a16:creationId xmlns:a16="http://schemas.microsoft.com/office/drawing/2014/main" id="{F50213BF-637C-80CC-A7FF-7C8F7758FB46}"/>
              </a:ext>
            </a:extLst>
          </p:cNvPr>
          <p:cNvGrpSpPr/>
          <p:nvPr userDrawn="1"/>
        </p:nvGrpSpPr>
        <p:grpSpPr>
          <a:xfrm>
            <a:off x="6245863" y="4219622"/>
            <a:ext cx="866456" cy="860159"/>
            <a:chOff x="6208901" y="4057505"/>
            <a:chExt cx="866456" cy="860159"/>
          </a:xfrm>
        </p:grpSpPr>
        <p:pic>
          <p:nvPicPr>
            <p:cNvPr id="21" name="Graphic 20">
              <a:extLst>
                <a:ext uri="{FF2B5EF4-FFF2-40B4-BE49-F238E27FC236}">
                  <a16:creationId xmlns:a16="http://schemas.microsoft.com/office/drawing/2014/main" id="{75EF29AD-ABC2-FB26-4DE8-4E4893DAFE76}"/>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rot="10800000">
              <a:off x="6208901" y="4057505"/>
              <a:ext cx="866456" cy="860159"/>
            </a:xfrm>
            <a:prstGeom prst="rect">
              <a:avLst/>
            </a:prstGeom>
          </p:spPr>
        </p:pic>
        <p:pic>
          <p:nvPicPr>
            <p:cNvPr id="22" name="Graphic 21">
              <a:extLst>
                <a:ext uri="{FF2B5EF4-FFF2-40B4-BE49-F238E27FC236}">
                  <a16:creationId xmlns:a16="http://schemas.microsoft.com/office/drawing/2014/main" id="{BC7FF8C5-B9BA-E8D3-323E-C7C992A5DC82}"/>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6386569" y="4207796"/>
              <a:ext cx="350381" cy="349688"/>
            </a:xfrm>
            <a:prstGeom prst="rect">
              <a:avLst/>
            </a:prstGeom>
          </p:spPr>
        </p:pic>
      </p:grpSp>
      <p:sp>
        <p:nvSpPr>
          <p:cNvPr id="23" name="TextBox 22">
            <a:extLst>
              <a:ext uri="{FF2B5EF4-FFF2-40B4-BE49-F238E27FC236}">
                <a16:creationId xmlns:a16="http://schemas.microsoft.com/office/drawing/2014/main" id="{C887FFC3-E0F6-0B24-4E69-B8F5684CB95D}"/>
              </a:ext>
            </a:extLst>
          </p:cNvPr>
          <p:cNvSpPr txBox="1"/>
          <p:nvPr userDrawn="1"/>
        </p:nvSpPr>
        <p:spPr>
          <a:xfrm>
            <a:off x="701674" y="2295939"/>
            <a:ext cx="2826717" cy="338554"/>
          </a:xfrm>
          <a:prstGeom prst="rect">
            <a:avLst/>
          </a:prstGeom>
          <a:noFill/>
        </p:spPr>
        <p:txBody>
          <a:bodyPr wrap="square" rtlCol="0">
            <a:spAutoFit/>
          </a:bodyPr>
          <a:lstStyle/>
          <a:p>
            <a:r>
              <a:rPr lang="en-US" sz="1600" b="1" i="0" dirty="0">
                <a:solidFill>
                  <a:srgbClr val="36C668"/>
                </a:solidFill>
                <a:latin typeface="Open Sans SemiBold" pitchFamily="2" charset="0"/>
                <a:ea typeface="Open Sans SemiBold" pitchFamily="2" charset="0"/>
                <a:cs typeface="Open Sans SemiBold" pitchFamily="2" charset="0"/>
              </a:rPr>
              <a:t>Strengths</a:t>
            </a:r>
          </a:p>
        </p:txBody>
      </p:sp>
      <p:sp>
        <p:nvSpPr>
          <p:cNvPr id="24" name="TextBox 23">
            <a:extLst>
              <a:ext uri="{FF2B5EF4-FFF2-40B4-BE49-F238E27FC236}">
                <a16:creationId xmlns:a16="http://schemas.microsoft.com/office/drawing/2014/main" id="{11E97760-C348-AE2D-C67B-8F9B77207BED}"/>
              </a:ext>
            </a:extLst>
          </p:cNvPr>
          <p:cNvSpPr txBox="1"/>
          <p:nvPr userDrawn="1"/>
        </p:nvSpPr>
        <p:spPr>
          <a:xfrm>
            <a:off x="7112319" y="2302064"/>
            <a:ext cx="2826717" cy="338554"/>
          </a:xfrm>
          <a:prstGeom prst="rect">
            <a:avLst/>
          </a:prstGeom>
          <a:noFill/>
        </p:spPr>
        <p:txBody>
          <a:bodyPr wrap="square" rtlCol="0">
            <a:spAutoFit/>
          </a:bodyPr>
          <a:lstStyle/>
          <a:p>
            <a:r>
              <a:rPr lang="en-US" sz="1600" b="1" i="0">
                <a:solidFill>
                  <a:srgbClr val="FFB940"/>
                </a:solidFill>
                <a:latin typeface="Open Sans SemiBold" pitchFamily="2" charset="0"/>
                <a:ea typeface="Open Sans SemiBold" pitchFamily="2" charset="0"/>
                <a:cs typeface="Open Sans SemiBold" pitchFamily="2" charset="0"/>
              </a:rPr>
              <a:t>Weaknesses</a:t>
            </a:r>
          </a:p>
        </p:txBody>
      </p:sp>
      <p:sp>
        <p:nvSpPr>
          <p:cNvPr id="25" name="TextBox 24">
            <a:extLst>
              <a:ext uri="{FF2B5EF4-FFF2-40B4-BE49-F238E27FC236}">
                <a16:creationId xmlns:a16="http://schemas.microsoft.com/office/drawing/2014/main" id="{6BD9F1B8-ABD3-931C-AE23-14B62116C6F4}"/>
              </a:ext>
            </a:extLst>
          </p:cNvPr>
          <p:cNvSpPr txBox="1"/>
          <p:nvPr userDrawn="1"/>
        </p:nvSpPr>
        <p:spPr>
          <a:xfrm>
            <a:off x="671125" y="4360506"/>
            <a:ext cx="2826717" cy="338554"/>
          </a:xfrm>
          <a:prstGeom prst="rect">
            <a:avLst/>
          </a:prstGeom>
          <a:noFill/>
        </p:spPr>
        <p:txBody>
          <a:bodyPr wrap="square" rtlCol="0">
            <a:spAutoFit/>
          </a:bodyPr>
          <a:lstStyle/>
          <a:p>
            <a:r>
              <a:rPr lang="en-US" sz="1600" b="1" i="0">
                <a:solidFill>
                  <a:srgbClr val="40BEFF"/>
                </a:solidFill>
                <a:latin typeface="Open Sans SemiBold" pitchFamily="2" charset="0"/>
                <a:ea typeface="Open Sans SemiBold" pitchFamily="2" charset="0"/>
                <a:cs typeface="Open Sans SemiBold" pitchFamily="2" charset="0"/>
              </a:rPr>
              <a:t>Opportunities</a:t>
            </a:r>
          </a:p>
        </p:txBody>
      </p:sp>
      <p:sp>
        <p:nvSpPr>
          <p:cNvPr id="26" name="TextBox 25">
            <a:extLst>
              <a:ext uri="{FF2B5EF4-FFF2-40B4-BE49-F238E27FC236}">
                <a16:creationId xmlns:a16="http://schemas.microsoft.com/office/drawing/2014/main" id="{9F38BE02-DDE7-4C52-C8B9-08D41AED8480}"/>
              </a:ext>
            </a:extLst>
          </p:cNvPr>
          <p:cNvSpPr txBox="1"/>
          <p:nvPr userDrawn="1"/>
        </p:nvSpPr>
        <p:spPr>
          <a:xfrm>
            <a:off x="7112319" y="4360506"/>
            <a:ext cx="2826717" cy="338554"/>
          </a:xfrm>
          <a:prstGeom prst="rect">
            <a:avLst/>
          </a:prstGeom>
          <a:noFill/>
        </p:spPr>
        <p:txBody>
          <a:bodyPr wrap="square" rtlCol="0">
            <a:spAutoFit/>
          </a:bodyPr>
          <a:lstStyle/>
          <a:p>
            <a:r>
              <a:rPr lang="en-US" sz="1600" b="1" i="0">
                <a:solidFill>
                  <a:srgbClr val="FE6F5E"/>
                </a:solidFill>
                <a:latin typeface="Open Sans SemiBold" pitchFamily="2" charset="0"/>
                <a:ea typeface="Open Sans SemiBold" pitchFamily="2" charset="0"/>
                <a:cs typeface="Open Sans SemiBold" pitchFamily="2" charset="0"/>
              </a:rPr>
              <a:t>Threats</a:t>
            </a:r>
          </a:p>
        </p:txBody>
      </p:sp>
      <p:sp>
        <p:nvSpPr>
          <p:cNvPr id="39" name="ai generated label">
            <a:extLst>
              <a:ext uri="{FF2B5EF4-FFF2-40B4-BE49-F238E27FC236}">
                <a16:creationId xmlns:a16="http://schemas.microsoft.com/office/drawing/2014/main" id="{E8189B07-C5FE-3CFE-8DA6-B94A6C38E895}"/>
              </a:ext>
            </a:extLst>
          </p:cNvPr>
          <p:cNvSpPr>
            <a:spLocks noGrp="1"/>
          </p:cNvSpPr>
          <p:nvPr>
            <p:ph type="body" sz="quarter" idx="29" hasCustomPrompt="1"/>
          </p:nvPr>
        </p:nvSpPr>
        <p:spPr>
          <a:xfrm>
            <a:off x="9171362" y="285406"/>
            <a:ext cx="2428967" cy="311150"/>
          </a:xfrm>
        </p:spPr>
        <p:txBody>
          <a:bodyPr>
            <a:normAutofit/>
          </a:bodyPr>
          <a:lstStyle>
            <a:lvl1pPr marL="0" marR="0" indent="0" algn="r" defTabSz="914400" rtl="0" eaLnBrk="1" fontAlgn="auto" latinLnBrk="0" hangingPunct="1">
              <a:lnSpc>
                <a:spcPct val="90000"/>
              </a:lnSpc>
              <a:spcBef>
                <a:spcPts val="1000"/>
              </a:spcBef>
              <a:spcAft>
                <a:spcPts val="0"/>
              </a:spcAft>
              <a:buClrTx/>
              <a:buSzTx/>
              <a:buFont typeface="Arial" panose="020B0604020202020204" pitchFamily="34" charset="0"/>
              <a:buNone/>
              <a:tabLst/>
              <a:defRPr sz="1300" b="1" i="0">
                <a:solidFill>
                  <a:srgbClr val="FF0000"/>
                </a:solidFill>
                <a:latin typeface="Open Sans SemiBold" pitchFamily="2" charset="0"/>
                <a:ea typeface="Open Sans SemiBold" pitchFamily="2" charset="0"/>
                <a:cs typeface="Open Sans SemiBold"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 label }}</a:t>
            </a:r>
          </a:p>
        </p:txBody>
      </p:sp>
      <p:sp>
        <p:nvSpPr>
          <p:cNvPr id="36" name="Weaknesses">
            <a:extLst>
              <a:ext uri="{FF2B5EF4-FFF2-40B4-BE49-F238E27FC236}">
                <a16:creationId xmlns:a16="http://schemas.microsoft.com/office/drawing/2014/main" id="{B5C3F195-D705-C021-C473-5496D80A64D4}"/>
              </a:ext>
            </a:extLst>
          </p:cNvPr>
          <p:cNvSpPr>
            <a:spLocks noGrp="1"/>
          </p:cNvSpPr>
          <p:nvPr>
            <p:ph type="body" sz="quarter" idx="24" hasCustomPrompt="1"/>
          </p:nvPr>
        </p:nvSpPr>
        <p:spPr>
          <a:xfrm>
            <a:off x="7184745" y="2759507"/>
            <a:ext cx="4257835" cy="1051795"/>
          </a:xfrm>
        </p:spPr>
        <p:txBody>
          <a:bodyPr>
            <a:normAutofit/>
          </a:bodyPr>
          <a:lstStyle>
            <a:lvl1pPr marL="171450" indent="-171450">
              <a:lnSpc>
                <a:spcPct val="100000"/>
              </a:lnSpc>
              <a:buFont typeface="Arial" panose="020B0604020202020204" pitchFamily="34" charset="0"/>
              <a:buChar char="•"/>
              <a:defRPr sz="1200" b="0" i="0">
                <a:solidFill>
                  <a:schemeClr val="tx1"/>
                </a:solidFill>
                <a:latin typeface="Open Sans Light" panose="020B0606030504020204" pitchFamily="34" charset="0"/>
                <a:ea typeface="Open Sans Light" panose="020B0606030504020204" pitchFamily="34" charset="0"/>
                <a:cs typeface="Open Sans Light" panose="020B0606030504020204" pitchFamily="34" charset="0"/>
              </a:defRPr>
            </a:lvl1pPr>
            <a:lvl5pPr marL="1828800" indent="0">
              <a:buNone/>
              <a:defRPr/>
            </a:lvl5pPr>
          </a:lstStyle>
          <a:p>
            <a:pPr lvl="0"/>
            <a:r>
              <a:rPr lang="en-US" dirty="0"/>
              <a:t>Weaknesses</a:t>
            </a:r>
          </a:p>
        </p:txBody>
      </p:sp>
      <p:sp>
        <p:nvSpPr>
          <p:cNvPr id="37" name="Opportunities">
            <a:extLst>
              <a:ext uri="{FF2B5EF4-FFF2-40B4-BE49-F238E27FC236}">
                <a16:creationId xmlns:a16="http://schemas.microsoft.com/office/drawing/2014/main" id="{FFE12F83-CB2E-0B83-ACE4-E874AF1D9C4A}"/>
              </a:ext>
            </a:extLst>
          </p:cNvPr>
          <p:cNvSpPr>
            <a:spLocks noGrp="1"/>
          </p:cNvSpPr>
          <p:nvPr>
            <p:ph type="body" sz="quarter" idx="26" hasCustomPrompt="1"/>
          </p:nvPr>
        </p:nvSpPr>
        <p:spPr>
          <a:xfrm>
            <a:off x="701674" y="4821653"/>
            <a:ext cx="4194404" cy="1051795"/>
          </a:xfrm>
        </p:spPr>
        <p:txBody>
          <a:bodyPr>
            <a:normAutofit/>
          </a:bodyPr>
          <a:lstStyle>
            <a:lvl1pPr marL="171450" indent="-171450">
              <a:lnSpc>
                <a:spcPct val="100000"/>
              </a:lnSpc>
              <a:buFont typeface="Arial" panose="020B0604020202020204" pitchFamily="34" charset="0"/>
              <a:buChar char="•"/>
              <a:defRPr sz="1200" b="0" i="0">
                <a:solidFill>
                  <a:schemeClr val="tx1"/>
                </a:solidFill>
                <a:latin typeface="Open Sans Light" panose="020B0606030504020204" pitchFamily="34" charset="0"/>
                <a:ea typeface="Open Sans Light" panose="020B0606030504020204" pitchFamily="34" charset="0"/>
                <a:cs typeface="Open Sans Light" panose="020B0606030504020204" pitchFamily="34" charset="0"/>
              </a:defRPr>
            </a:lvl1pPr>
            <a:lvl5pPr marL="1828800" indent="0">
              <a:buNone/>
              <a:defRPr/>
            </a:lvl5pPr>
          </a:lstStyle>
          <a:p>
            <a:pPr lvl="0"/>
            <a:r>
              <a:rPr lang="en-US" dirty="0"/>
              <a:t>Opportunities</a:t>
            </a:r>
          </a:p>
        </p:txBody>
      </p:sp>
      <p:sp>
        <p:nvSpPr>
          <p:cNvPr id="38" name="Threats">
            <a:extLst>
              <a:ext uri="{FF2B5EF4-FFF2-40B4-BE49-F238E27FC236}">
                <a16:creationId xmlns:a16="http://schemas.microsoft.com/office/drawing/2014/main" id="{501D33CA-1C57-21B0-2569-318E3C2EC44C}"/>
              </a:ext>
            </a:extLst>
          </p:cNvPr>
          <p:cNvSpPr>
            <a:spLocks noGrp="1"/>
          </p:cNvSpPr>
          <p:nvPr>
            <p:ph type="body" sz="quarter" idx="28" hasCustomPrompt="1"/>
          </p:nvPr>
        </p:nvSpPr>
        <p:spPr>
          <a:xfrm>
            <a:off x="7184745" y="4821652"/>
            <a:ext cx="4257835" cy="1051795"/>
          </a:xfrm>
        </p:spPr>
        <p:txBody>
          <a:bodyPr>
            <a:normAutofit/>
          </a:bodyPr>
          <a:lstStyle>
            <a:lvl1pPr marL="171450" indent="-171450">
              <a:lnSpc>
                <a:spcPct val="100000"/>
              </a:lnSpc>
              <a:buFont typeface="Arial" panose="020B0604020202020204" pitchFamily="34" charset="0"/>
              <a:buChar char="•"/>
              <a:defRPr sz="1200" b="0" i="0">
                <a:solidFill>
                  <a:schemeClr val="tx1"/>
                </a:solidFill>
                <a:latin typeface="Open Sans Light" panose="020B0606030504020204" pitchFamily="34" charset="0"/>
                <a:ea typeface="Open Sans Light" panose="020B0606030504020204" pitchFamily="34" charset="0"/>
                <a:cs typeface="Open Sans Light" panose="020B0606030504020204" pitchFamily="34" charset="0"/>
              </a:defRPr>
            </a:lvl1pPr>
            <a:lvl5pPr marL="1828800" indent="0">
              <a:buNone/>
              <a:defRPr/>
            </a:lvl5pPr>
          </a:lstStyle>
          <a:p>
            <a:pPr lvl="0"/>
            <a:r>
              <a:rPr lang="en-US" dirty="0"/>
              <a:t>Threats</a:t>
            </a:r>
          </a:p>
        </p:txBody>
      </p:sp>
      <p:sp>
        <p:nvSpPr>
          <p:cNvPr id="35" name="Strengths">
            <a:extLst>
              <a:ext uri="{FF2B5EF4-FFF2-40B4-BE49-F238E27FC236}">
                <a16:creationId xmlns:a16="http://schemas.microsoft.com/office/drawing/2014/main" id="{E2E96850-7C57-74B0-E935-E2CE504782E7}"/>
              </a:ext>
            </a:extLst>
          </p:cNvPr>
          <p:cNvSpPr>
            <a:spLocks noGrp="1"/>
          </p:cNvSpPr>
          <p:nvPr>
            <p:ph type="body" sz="quarter" idx="22" hasCustomPrompt="1"/>
          </p:nvPr>
        </p:nvSpPr>
        <p:spPr>
          <a:xfrm>
            <a:off x="701674" y="2759508"/>
            <a:ext cx="4194404" cy="1051795"/>
          </a:xfrm>
        </p:spPr>
        <p:txBody>
          <a:bodyPr>
            <a:normAutofit/>
          </a:bodyPr>
          <a:lstStyle>
            <a:lvl1pPr marL="171450" indent="-171450">
              <a:lnSpc>
                <a:spcPct val="100000"/>
              </a:lnSpc>
              <a:buFont typeface="Arial" panose="020B0604020202020204" pitchFamily="34" charset="0"/>
              <a:buChar char="•"/>
              <a:defRPr sz="1200" b="0" i="0">
                <a:solidFill>
                  <a:schemeClr val="tx1"/>
                </a:solidFill>
                <a:latin typeface="Open Sans Light" panose="020B0606030504020204" pitchFamily="34" charset="0"/>
                <a:ea typeface="Open Sans Light" panose="020B0606030504020204" pitchFamily="34" charset="0"/>
                <a:cs typeface="Open Sans Light" panose="020B0606030504020204" pitchFamily="34" charset="0"/>
              </a:defRPr>
            </a:lvl1pPr>
            <a:lvl5pPr marL="1828800" indent="0">
              <a:buNone/>
              <a:defRPr/>
            </a:lvl5pPr>
          </a:lstStyle>
          <a:p>
            <a:pPr lvl="0"/>
            <a:r>
              <a:rPr lang="en-US" dirty="0"/>
              <a:t>Strengths</a:t>
            </a:r>
          </a:p>
        </p:txBody>
      </p:sp>
      <p:sp>
        <p:nvSpPr>
          <p:cNvPr id="6" name="Slide Subtitle">
            <a:extLst>
              <a:ext uri="{FF2B5EF4-FFF2-40B4-BE49-F238E27FC236}">
                <a16:creationId xmlns:a16="http://schemas.microsoft.com/office/drawing/2014/main" id="{0D03D7E4-4D24-CA4A-04E6-D2ECAAD3E027}"/>
              </a:ext>
            </a:extLst>
          </p:cNvPr>
          <p:cNvSpPr>
            <a:spLocks noGrp="1"/>
          </p:cNvSpPr>
          <p:nvPr>
            <p:ph type="body" sz="quarter" idx="34" hasCustomPrompt="1"/>
          </p:nvPr>
        </p:nvSpPr>
        <p:spPr>
          <a:xfrm>
            <a:off x="536571" y="1183178"/>
            <a:ext cx="11118858" cy="676656"/>
          </a:xfrm>
        </p:spPr>
        <p:txBody>
          <a:bodyPr>
            <a:normAutofit/>
          </a:bodyPr>
          <a:lstStyle>
            <a:lvl1pPr marL="0" indent="0">
              <a:lnSpc>
                <a:spcPct val="100000"/>
              </a:lnSpc>
              <a:buNone/>
              <a:defRPr sz="1600" b="0" i="0">
                <a:latin typeface="Open Sans Light" panose="020B0606030504020204" pitchFamily="34" charset="0"/>
                <a:ea typeface="Open Sans Light" panose="020B0606030504020204" pitchFamily="34" charset="0"/>
                <a:cs typeface="Open Sans Light" panose="020B0606030504020204" pitchFamily="34" charset="0"/>
              </a:defRPr>
            </a:lvl1pPr>
            <a:lvl5pPr marL="1828800" indent="0">
              <a:buNone/>
              <a:defRPr/>
            </a:lvl5pPr>
          </a:lstStyle>
          <a:p>
            <a:pPr lvl="0"/>
            <a:r>
              <a:rPr lang="en-US" dirty="0"/>
              <a:t>Slide Subtitle</a:t>
            </a:r>
          </a:p>
        </p:txBody>
      </p:sp>
      <p:sp>
        <p:nvSpPr>
          <p:cNvPr id="5" name="Slide Title">
            <a:extLst>
              <a:ext uri="{FF2B5EF4-FFF2-40B4-BE49-F238E27FC236}">
                <a16:creationId xmlns:a16="http://schemas.microsoft.com/office/drawing/2014/main" id="{E8AA38A5-350E-24FB-8E2C-97D4AEFB4779}"/>
              </a:ext>
            </a:extLst>
          </p:cNvPr>
          <p:cNvSpPr>
            <a:spLocks noGrp="1"/>
          </p:cNvSpPr>
          <p:nvPr>
            <p:ph type="body" sz="quarter" idx="10" hasCustomPrompt="1"/>
          </p:nvPr>
        </p:nvSpPr>
        <p:spPr>
          <a:xfrm>
            <a:off x="536574" y="695426"/>
            <a:ext cx="11118858" cy="457200"/>
          </a:xfrm>
        </p:spPr>
        <p:txBody>
          <a:bodyPr anchor="ctr">
            <a:normAutofit/>
          </a:bodyPr>
          <a:lstStyle>
            <a:lvl1pPr marL="0" indent="0">
              <a:lnSpc>
                <a:spcPct val="100000"/>
              </a:lnSpc>
              <a:buNone/>
              <a:defRPr sz="2400" b="1" i="0">
                <a:latin typeface="Open Sans SemiBold" panose="020B0606030504020204" pitchFamily="34" charset="0"/>
                <a:ea typeface="Open Sans SemiBold" panose="020B0606030504020204" pitchFamily="34" charset="0"/>
                <a:cs typeface="Open Sans SemiBold" panose="020B0606030504020204" pitchFamily="34" charset="0"/>
              </a:defRPr>
            </a:lvl1pPr>
          </a:lstStyle>
          <a:p>
            <a:pPr lvl="0"/>
            <a:r>
              <a:rPr lang="en-US"/>
              <a:t>Slide Title</a:t>
            </a:r>
          </a:p>
        </p:txBody>
      </p:sp>
      <p:sp>
        <p:nvSpPr>
          <p:cNvPr id="4" name="Section Title">
            <a:extLst>
              <a:ext uri="{FF2B5EF4-FFF2-40B4-BE49-F238E27FC236}">
                <a16:creationId xmlns:a16="http://schemas.microsoft.com/office/drawing/2014/main" id="{D697E167-2805-8105-970E-B93FF8036EBC}"/>
              </a:ext>
            </a:extLst>
          </p:cNvPr>
          <p:cNvSpPr>
            <a:spLocks noGrp="1"/>
          </p:cNvSpPr>
          <p:nvPr>
            <p:ph type="body" sz="quarter" idx="19" hasCustomPrompt="1"/>
          </p:nvPr>
        </p:nvSpPr>
        <p:spPr>
          <a:xfrm>
            <a:off x="536575" y="301800"/>
            <a:ext cx="5803330" cy="222138"/>
          </a:xfrm>
        </p:spPr>
        <p:txBody>
          <a:bodyPr anchor="ctr">
            <a:normAutofit/>
          </a:bodyPr>
          <a:lstStyle>
            <a:lvl1pPr marL="0" indent="0">
              <a:lnSpc>
                <a:spcPct val="100000"/>
              </a:lnSpc>
              <a:buNone/>
              <a:defRPr sz="1100" b="1" i="0" spc="300">
                <a:solidFill>
                  <a:srgbClr val="A6A6A6"/>
                </a:solidFill>
                <a:latin typeface="Open Sans SemiBold" panose="020B0606030504020204" pitchFamily="34" charset="0"/>
                <a:ea typeface="Open Sans SemiBold" panose="020B0606030504020204" pitchFamily="34" charset="0"/>
                <a:cs typeface="Open Sans SemiBold" panose="020B0606030504020204" pitchFamily="34" charset="0"/>
              </a:defRPr>
            </a:lvl1pPr>
            <a:lvl5pPr marL="1828800" indent="0">
              <a:buNone/>
              <a:defRPr/>
            </a:lvl5pPr>
          </a:lstStyle>
          <a:p>
            <a:pPr lvl="0"/>
            <a:r>
              <a:rPr lang="en-US" dirty="0"/>
              <a:t>SECTION TITLE</a:t>
            </a:r>
          </a:p>
        </p:txBody>
      </p:sp>
    </p:spTree>
    <p:extLst>
      <p:ext uri="{BB962C8B-B14F-4D97-AF65-F5344CB8AC3E}">
        <p14:creationId xmlns:p14="http://schemas.microsoft.com/office/powerpoint/2010/main" val="40033233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meline_slide">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366087B7-E4D1-DBA6-0287-B684FEE7FC79}"/>
              </a:ext>
            </a:extLst>
          </p:cNvPr>
          <p:cNvSpPr>
            <a:spLocks noGrp="1"/>
          </p:cNvSpPr>
          <p:nvPr>
            <p:ph type="body" sz="quarter" idx="19" hasCustomPrompt="1"/>
          </p:nvPr>
        </p:nvSpPr>
        <p:spPr>
          <a:xfrm>
            <a:off x="536575" y="301800"/>
            <a:ext cx="5803330" cy="222138"/>
          </a:xfrm>
        </p:spPr>
        <p:txBody>
          <a:bodyPr anchor="ctr">
            <a:normAutofit/>
          </a:bodyPr>
          <a:lstStyle>
            <a:lvl1pPr marL="0" indent="0">
              <a:lnSpc>
                <a:spcPct val="100000"/>
              </a:lnSpc>
              <a:buNone/>
              <a:defRPr sz="1100" b="1" i="0" spc="300">
                <a:solidFill>
                  <a:srgbClr val="A6A6A6"/>
                </a:solidFill>
                <a:latin typeface="Open Sans SemiBold" panose="020B0606030504020204" pitchFamily="34" charset="0"/>
                <a:ea typeface="Open Sans SemiBold" panose="020B0606030504020204" pitchFamily="34" charset="0"/>
                <a:cs typeface="Open Sans SemiBold" panose="020B0606030504020204" pitchFamily="34" charset="0"/>
              </a:defRPr>
            </a:lvl1pPr>
            <a:lvl5pPr marL="1828800" indent="0">
              <a:buNone/>
              <a:defRPr/>
            </a:lvl5pPr>
          </a:lstStyle>
          <a:p>
            <a:pPr lvl="0"/>
            <a:r>
              <a:rPr lang="en-US"/>
              <a:t>SECTION TITLE</a:t>
            </a:r>
          </a:p>
        </p:txBody>
      </p:sp>
      <p:sp>
        <p:nvSpPr>
          <p:cNvPr id="5" name="Text Placeholder 10">
            <a:extLst>
              <a:ext uri="{FF2B5EF4-FFF2-40B4-BE49-F238E27FC236}">
                <a16:creationId xmlns:a16="http://schemas.microsoft.com/office/drawing/2014/main" id="{19BDA6E5-9806-8C85-5801-05E0F1FA2DCF}"/>
              </a:ext>
            </a:extLst>
          </p:cNvPr>
          <p:cNvSpPr>
            <a:spLocks noGrp="1"/>
          </p:cNvSpPr>
          <p:nvPr>
            <p:ph type="body" sz="quarter" idx="10" hasCustomPrompt="1"/>
          </p:nvPr>
        </p:nvSpPr>
        <p:spPr>
          <a:xfrm>
            <a:off x="536574" y="695426"/>
            <a:ext cx="11210544" cy="457200"/>
          </a:xfrm>
        </p:spPr>
        <p:txBody>
          <a:bodyPr anchor="ctr">
            <a:normAutofit/>
          </a:bodyPr>
          <a:lstStyle>
            <a:lvl1pPr marL="0" indent="0">
              <a:lnSpc>
                <a:spcPct val="100000"/>
              </a:lnSpc>
              <a:buNone/>
              <a:defRPr sz="2400" b="1" i="0">
                <a:latin typeface="Open Sans SemiBold" panose="020B0606030504020204" pitchFamily="34" charset="0"/>
                <a:ea typeface="Open Sans SemiBold" panose="020B0606030504020204" pitchFamily="34" charset="0"/>
                <a:cs typeface="Open Sans SemiBold" panose="020B0606030504020204" pitchFamily="34" charset="0"/>
              </a:defRPr>
            </a:lvl1pPr>
          </a:lstStyle>
          <a:p>
            <a:pPr lvl="0"/>
            <a:r>
              <a:rPr lang="en-US"/>
              <a:t>Slide Title</a:t>
            </a:r>
          </a:p>
        </p:txBody>
      </p:sp>
      <p:graphicFrame>
        <p:nvGraphicFramePr>
          <p:cNvPr id="6" name="Table 5">
            <a:extLst>
              <a:ext uri="{FF2B5EF4-FFF2-40B4-BE49-F238E27FC236}">
                <a16:creationId xmlns:a16="http://schemas.microsoft.com/office/drawing/2014/main" id="{639C6DA3-A60E-37C8-9F40-0E26D984F29E}"/>
              </a:ext>
            </a:extLst>
          </p:cNvPr>
          <p:cNvGraphicFramePr>
            <a:graphicFrameLocks noGrp="1"/>
          </p:cNvGraphicFramePr>
          <p:nvPr userDrawn="1">
            <p:extLst>
              <p:ext uri="{D42A27DB-BD31-4B8C-83A1-F6EECF244321}">
                <p14:modId xmlns:p14="http://schemas.microsoft.com/office/powerpoint/2010/main" val="3140582844"/>
              </p:ext>
            </p:extLst>
          </p:nvPr>
        </p:nvGraphicFramePr>
        <p:xfrm>
          <a:off x="579111" y="1643793"/>
          <a:ext cx="11429952" cy="4813218"/>
        </p:xfrm>
        <a:graphic>
          <a:graphicData uri="http://schemas.openxmlformats.org/drawingml/2006/table">
            <a:tbl>
              <a:tblPr firstRow="1" bandRow="1">
                <a:tableStyleId>{5C22544A-7EE6-4342-B048-85BDC9FD1C3A}</a:tableStyleId>
              </a:tblPr>
              <a:tblGrid>
                <a:gridCol w="952496">
                  <a:extLst>
                    <a:ext uri="{9D8B030D-6E8A-4147-A177-3AD203B41FA5}">
                      <a16:colId xmlns:a16="http://schemas.microsoft.com/office/drawing/2014/main" val="3855107687"/>
                    </a:ext>
                  </a:extLst>
                </a:gridCol>
                <a:gridCol w="952496">
                  <a:extLst>
                    <a:ext uri="{9D8B030D-6E8A-4147-A177-3AD203B41FA5}">
                      <a16:colId xmlns:a16="http://schemas.microsoft.com/office/drawing/2014/main" val="3860634226"/>
                    </a:ext>
                  </a:extLst>
                </a:gridCol>
                <a:gridCol w="952496">
                  <a:extLst>
                    <a:ext uri="{9D8B030D-6E8A-4147-A177-3AD203B41FA5}">
                      <a16:colId xmlns:a16="http://schemas.microsoft.com/office/drawing/2014/main" val="2812469622"/>
                    </a:ext>
                  </a:extLst>
                </a:gridCol>
                <a:gridCol w="952496">
                  <a:extLst>
                    <a:ext uri="{9D8B030D-6E8A-4147-A177-3AD203B41FA5}">
                      <a16:colId xmlns:a16="http://schemas.microsoft.com/office/drawing/2014/main" val="2622132286"/>
                    </a:ext>
                  </a:extLst>
                </a:gridCol>
                <a:gridCol w="952496">
                  <a:extLst>
                    <a:ext uri="{9D8B030D-6E8A-4147-A177-3AD203B41FA5}">
                      <a16:colId xmlns:a16="http://schemas.microsoft.com/office/drawing/2014/main" val="1090757413"/>
                    </a:ext>
                  </a:extLst>
                </a:gridCol>
                <a:gridCol w="952496">
                  <a:extLst>
                    <a:ext uri="{9D8B030D-6E8A-4147-A177-3AD203B41FA5}">
                      <a16:colId xmlns:a16="http://schemas.microsoft.com/office/drawing/2014/main" val="3451905586"/>
                    </a:ext>
                  </a:extLst>
                </a:gridCol>
                <a:gridCol w="952496">
                  <a:extLst>
                    <a:ext uri="{9D8B030D-6E8A-4147-A177-3AD203B41FA5}">
                      <a16:colId xmlns:a16="http://schemas.microsoft.com/office/drawing/2014/main" val="1267251882"/>
                    </a:ext>
                  </a:extLst>
                </a:gridCol>
                <a:gridCol w="952496">
                  <a:extLst>
                    <a:ext uri="{9D8B030D-6E8A-4147-A177-3AD203B41FA5}">
                      <a16:colId xmlns:a16="http://schemas.microsoft.com/office/drawing/2014/main" val="627305058"/>
                    </a:ext>
                  </a:extLst>
                </a:gridCol>
                <a:gridCol w="952496">
                  <a:extLst>
                    <a:ext uri="{9D8B030D-6E8A-4147-A177-3AD203B41FA5}">
                      <a16:colId xmlns:a16="http://schemas.microsoft.com/office/drawing/2014/main" val="1435547075"/>
                    </a:ext>
                  </a:extLst>
                </a:gridCol>
                <a:gridCol w="952496">
                  <a:extLst>
                    <a:ext uri="{9D8B030D-6E8A-4147-A177-3AD203B41FA5}">
                      <a16:colId xmlns:a16="http://schemas.microsoft.com/office/drawing/2014/main" val="1126466935"/>
                    </a:ext>
                  </a:extLst>
                </a:gridCol>
                <a:gridCol w="952496">
                  <a:extLst>
                    <a:ext uri="{9D8B030D-6E8A-4147-A177-3AD203B41FA5}">
                      <a16:colId xmlns:a16="http://schemas.microsoft.com/office/drawing/2014/main" val="2960470456"/>
                    </a:ext>
                  </a:extLst>
                </a:gridCol>
                <a:gridCol w="952496">
                  <a:extLst>
                    <a:ext uri="{9D8B030D-6E8A-4147-A177-3AD203B41FA5}">
                      <a16:colId xmlns:a16="http://schemas.microsoft.com/office/drawing/2014/main" val="91418633"/>
                    </a:ext>
                  </a:extLst>
                </a:gridCol>
              </a:tblGrid>
              <a:tr h="351112">
                <a:tc>
                  <a:txBody>
                    <a:bodyPr/>
                    <a:lstStyle/>
                    <a:p>
                      <a:endParaRPr lang="en-US"/>
                    </a:p>
                  </a:txBody>
                  <a:tcPr>
                    <a:solidFill>
                      <a:srgbClr val="036A37"/>
                    </a:solidFill>
                  </a:tcPr>
                </a:tc>
                <a:tc>
                  <a:txBody>
                    <a:bodyPr/>
                    <a:lstStyle/>
                    <a:p>
                      <a:endParaRPr lang="en-US"/>
                    </a:p>
                  </a:txBody>
                  <a:tcPr>
                    <a:solidFill>
                      <a:srgbClr val="036A37"/>
                    </a:solidFill>
                  </a:tcPr>
                </a:tc>
                <a:tc>
                  <a:txBody>
                    <a:bodyPr/>
                    <a:lstStyle/>
                    <a:p>
                      <a:endParaRPr lang="en-US"/>
                    </a:p>
                  </a:txBody>
                  <a:tcPr>
                    <a:solidFill>
                      <a:srgbClr val="036A37"/>
                    </a:solidFill>
                  </a:tcPr>
                </a:tc>
                <a:tc>
                  <a:txBody>
                    <a:bodyPr/>
                    <a:lstStyle/>
                    <a:p>
                      <a:endParaRPr lang="en-US"/>
                    </a:p>
                  </a:txBody>
                  <a:tcPr>
                    <a:solidFill>
                      <a:srgbClr val="036A37"/>
                    </a:solidFill>
                  </a:tcPr>
                </a:tc>
                <a:tc>
                  <a:txBody>
                    <a:bodyPr/>
                    <a:lstStyle/>
                    <a:p>
                      <a:endParaRPr lang="en-US"/>
                    </a:p>
                  </a:txBody>
                  <a:tcPr>
                    <a:solidFill>
                      <a:srgbClr val="036A37"/>
                    </a:solidFill>
                  </a:tcPr>
                </a:tc>
                <a:tc>
                  <a:txBody>
                    <a:bodyPr/>
                    <a:lstStyle/>
                    <a:p>
                      <a:endParaRPr lang="en-US"/>
                    </a:p>
                  </a:txBody>
                  <a:tcPr>
                    <a:solidFill>
                      <a:srgbClr val="036A37"/>
                    </a:solidFill>
                  </a:tcPr>
                </a:tc>
                <a:tc>
                  <a:txBody>
                    <a:bodyPr/>
                    <a:lstStyle/>
                    <a:p>
                      <a:endParaRPr lang="en-US"/>
                    </a:p>
                  </a:txBody>
                  <a:tcPr>
                    <a:solidFill>
                      <a:srgbClr val="036A37"/>
                    </a:solidFill>
                  </a:tcPr>
                </a:tc>
                <a:tc>
                  <a:txBody>
                    <a:bodyPr/>
                    <a:lstStyle/>
                    <a:p>
                      <a:endParaRPr lang="en-US"/>
                    </a:p>
                  </a:txBody>
                  <a:tcPr>
                    <a:solidFill>
                      <a:srgbClr val="036A37"/>
                    </a:solidFill>
                  </a:tcPr>
                </a:tc>
                <a:tc>
                  <a:txBody>
                    <a:bodyPr/>
                    <a:lstStyle/>
                    <a:p>
                      <a:endParaRPr lang="en-US"/>
                    </a:p>
                  </a:txBody>
                  <a:tcPr>
                    <a:solidFill>
                      <a:srgbClr val="036A37"/>
                    </a:solidFill>
                  </a:tcPr>
                </a:tc>
                <a:tc>
                  <a:txBody>
                    <a:bodyPr/>
                    <a:lstStyle/>
                    <a:p>
                      <a:endParaRPr lang="en-US"/>
                    </a:p>
                  </a:txBody>
                  <a:tcPr>
                    <a:solidFill>
                      <a:srgbClr val="036A37"/>
                    </a:solidFill>
                  </a:tcPr>
                </a:tc>
                <a:tc>
                  <a:txBody>
                    <a:bodyPr/>
                    <a:lstStyle/>
                    <a:p>
                      <a:endParaRPr lang="en-US"/>
                    </a:p>
                  </a:txBody>
                  <a:tcPr>
                    <a:solidFill>
                      <a:srgbClr val="036A37"/>
                    </a:solidFill>
                  </a:tcPr>
                </a:tc>
                <a:tc>
                  <a:txBody>
                    <a:bodyPr/>
                    <a:lstStyle/>
                    <a:p>
                      <a:endParaRPr lang="en-US"/>
                    </a:p>
                  </a:txBody>
                  <a:tcPr>
                    <a:solidFill>
                      <a:srgbClr val="036A37"/>
                    </a:solidFill>
                  </a:tcPr>
                </a:tc>
                <a:extLst>
                  <a:ext uri="{0D108BD9-81ED-4DB2-BD59-A6C34878D82A}">
                    <a16:rowId xmlns:a16="http://schemas.microsoft.com/office/drawing/2014/main" val="2233942211"/>
                  </a:ext>
                </a:extLst>
              </a:tr>
              <a:tr h="1482486">
                <a:tc>
                  <a:txBody>
                    <a:bodyPr/>
                    <a:lstStyle/>
                    <a:p>
                      <a:endParaRPr lang="en-US"/>
                    </a:p>
                  </a:txBody>
                  <a:tcPr>
                    <a:solidFill>
                      <a:srgbClr val="F2F2F2"/>
                    </a:solidFill>
                  </a:tcPr>
                </a:tc>
                <a:tc>
                  <a:txBody>
                    <a:bodyPr/>
                    <a:lstStyle/>
                    <a:p>
                      <a:endParaRPr lang="en-US"/>
                    </a:p>
                  </a:txBody>
                  <a:tcPr>
                    <a:solidFill>
                      <a:srgbClr val="F2F2F2"/>
                    </a:solidFill>
                  </a:tcPr>
                </a:tc>
                <a:tc>
                  <a:txBody>
                    <a:bodyPr/>
                    <a:lstStyle/>
                    <a:p>
                      <a:endParaRPr lang="en-US"/>
                    </a:p>
                  </a:txBody>
                  <a:tcPr>
                    <a:solidFill>
                      <a:srgbClr val="F2F2F2"/>
                    </a:solidFill>
                  </a:tcPr>
                </a:tc>
                <a:tc>
                  <a:txBody>
                    <a:bodyPr/>
                    <a:lstStyle/>
                    <a:p>
                      <a:endParaRPr lang="en-US"/>
                    </a:p>
                  </a:txBody>
                  <a:tcPr>
                    <a:solidFill>
                      <a:srgbClr val="F2F2F2"/>
                    </a:solidFill>
                  </a:tcPr>
                </a:tc>
                <a:tc>
                  <a:txBody>
                    <a:bodyPr/>
                    <a:lstStyle/>
                    <a:p>
                      <a:endParaRPr lang="en-US"/>
                    </a:p>
                  </a:txBody>
                  <a:tcPr>
                    <a:solidFill>
                      <a:srgbClr val="F2F2F2"/>
                    </a:solidFill>
                  </a:tcPr>
                </a:tc>
                <a:tc>
                  <a:txBody>
                    <a:bodyPr/>
                    <a:lstStyle/>
                    <a:p>
                      <a:endParaRPr lang="en-US"/>
                    </a:p>
                  </a:txBody>
                  <a:tcPr>
                    <a:solidFill>
                      <a:srgbClr val="F2F2F2"/>
                    </a:solidFill>
                  </a:tcPr>
                </a:tc>
                <a:tc>
                  <a:txBody>
                    <a:bodyPr/>
                    <a:lstStyle/>
                    <a:p>
                      <a:endParaRPr lang="en-US"/>
                    </a:p>
                  </a:txBody>
                  <a:tcPr>
                    <a:solidFill>
                      <a:srgbClr val="F2F2F2"/>
                    </a:solidFill>
                  </a:tcPr>
                </a:tc>
                <a:tc>
                  <a:txBody>
                    <a:bodyPr/>
                    <a:lstStyle/>
                    <a:p>
                      <a:endParaRPr lang="en-US"/>
                    </a:p>
                  </a:txBody>
                  <a:tcPr>
                    <a:solidFill>
                      <a:srgbClr val="F2F2F2"/>
                    </a:solidFill>
                  </a:tcPr>
                </a:tc>
                <a:tc>
                  <a:txBody>
                    <a:bodyPr/>
                    <a:lstStyle/>
                    <a:p>
                      <a:endParaRPr lang="en-US"/>
                    </a:p>
                  </a:txBody>
                  <a:tcPr>
                    <a:solidFill>
                      <a:srgbClr val="F2F2F2"/>
                    </a:solidFill>
                  </a:tcPr>
                </a:tc>
                <a:tc>
                  <a:txBody>
                    <a:bodyPr/>
                    <a:lstStyle/>
                    <a:p>
                      <a:endParaRPr lang="en-US"/>
                    </a:p>
                  </a:txBody>
                  <a:tcPr>
                    <a:solidFill>
                      <a:srgbClr val="F2F2F2"/>
                    </a:solidFill>
                  </a:tcPr>
                </a:tc>
                <a:tc>
                  <a:txBody>
                    <a:bodyPr/>
                    <a:lstStyle/>
                    <a:p>
                      <a:endParaRPr lang="en-US"/>
                    </a:p>
                  </a:txBody>
                  <a:tcPr>
                    <a:solidFill>
                      <a:srgbClr val="F2F2F2"/>
                    </a:solidFill>
                  </a:tcPr>
                </a:tc>
                <a:tc>
                  <a:txBody>
                    <a:bodyPr/>
                    <a:lstStyle/>
                    <a:p>
                      <a:endParaRPr lang="en-US"/>
                    </a:p>
                  </a:txBody>
                  <a:tcPr>
                    <a:solidFill>
                      <a:srgbClr val="F2F2F2"/>
                    </a:solidFill>
                  </a:tcPr>
                </a:tc>
                <a:extLst>
                  <a:ext uri="{0D108BD9-81ED-4DB2-BD59-A6C34878D82A}">
                    <a16:rowId xmlns:a16="http://schemas.microsoft.com/office/drawing/2014/main" val="3623563863"/>
                  </a:ext>
                </a:extLst>
              </a:tr>
              <a:tr h="1482486">
                <a:tc>
                  <a:txBody>
                    <a:bodyPr/>
                    <a:lstStyle/>
                    <a:p>
                      <a:endParaRPr lang="en-US" dirty="0"/>
                    </a:p>
                  </a:txBody>
                  <a:tcPr>
                    <a:solidFill>
                      <a:srgbClr val="F2F2F2"/>
                    </a:solidFill>
                  </a:tcPr>
                </a:tc>
                <a:tc>
                  <a:txBody>
                    <a:bodyPr/>
                    <a:lstStyle/>
                    <a:p>
                      <a:endParaRPr lang="en-US"/>
                    </a:p>
                  </a:txBody>
                  <a:tcPr>
                    <a:solidFill>
                      <a:srgbClr val="F2F2F2"/>
                    </a:solidFill>
                  </a:tcPr>
                </a:tc>
                <a:tc>
                  <a:txBody>
                    <a:bodyPr/>
                    <a:lstStyle/>
                    <a:p>
                      <a:endParaRPr lang="en-US"/>
                    </a:p>
                  </a:txBody>
                  <a:tcPr>
                    <a:solidFill>
                      <a:srgbClr val="F2F2F2"/>
                    </a:solidFill>
                  </a:tcPr>
                </a:tc>
                <a:tc>
                  <a:txBody>
                    <a:bodyPr/>
                    <a:lstStyle/>
                    <a:p>
                      <a:endParaRPr lang="en-US"/>
                    </a:p>
                  </a:txBody>
                  <a:tcPr>
                    <a:solidFill>
                      <a:srgbClr val="F2F2F2"/>
                    </a:solidFill>
                  </a:tcPr>
                </a:tc>
                <a:tc>
                  <a:txBody>
                    <a:bodyPr/>
                    <a:lstStyle/>
                    <a:p>
                      <a:endParaRPr lang="en-US"/>
                    </a:p>
                  </a:txBody>
                  <a:tcPr>
                    <a:solidFill>
                      <a:srgbClr val="F2F2F2"/>
                    </a:solidFill>
                  </a:tcPr>
                </a:tc>
                <a:tc>
                  <a:txBody>
                    <a:bodyPr/>
                    <a:lstStyle/>
                    <a:p>
                      <a:endParaRPr lang="en-US"/>
                    </a:p>
                  </a:txBody>
                  <a:tcPr>
                    <a:solidFill>
                      <a:srgbClr val="F2F2F2"/>
                    </a:solidFill>
                  </a:tcPr>
                </a:tc>
                <a:tc>
                  <a:txBody>
                    <a:bodyPr/>
                    <a:lstStyle/>
                    <a:p>
                      <a:endParaRPr lang="en-US"/>
                    </a:p>
                  </a:txBody>
                  <a:tcPr>
                    <a:solidFill>
                      <a:srgbClr val="F2F2F2"/>
                    </a:solidFill>
                  </a:tcPr>
                </a:tc>
                <a:tc>
                  <a:txBody>
                    <a:bodyPr/>
                    <a:lstStyle/>
                    <a:p>
                      <a:endParaRPr lang="en-US"/>
                    </a:p>
                  </a:txBody>
                  <a:tcPr>
                    <a:solidFill>
                      <a:srgbClr val="F2F2F2"/>
                    </a:solidFill>
                  </a:tcPr>
                </a:tc>
                <a:tc>
                  <a:txBody>
                    <a:bodyPr/>
                    <a:lstStyle/>
                    <a:p>
                      <a:endParaRPr lang="en-US"/>
                    </a:p>
                  </a:txBody>
                  <a:tcPr>
                    <a:solidFill>
                      <a:srgbClr val="F2F2F2"/>
                    </a:solidFill>
                  </a:tcPr>
                </a:tc>
                <a:tc>
                  <a:txBody>
                    <a:bodyPr/>
                    <a:lstStyle/>
                    <a:p>
                      <a:endParaRPr lang="en-US"/>
                    </a:p>
                  </a:txBody>
                  <a:tcPr>
                    <a:solidFill>
                      <a:srgbClr val="F2F2F2"/>
                    </a:solidFill>
                  </a:tcPr>
                </a:tc>
                <a:tc>
                  <a:txBody>
                    <a:bodyPr/>
                    <a:lstStyle/>
                    <a:p>
                      <a:endParaRPr lang="en-US"/>
                    </a:p>
                  </a:txBody>
                  <a:tcPr>
                    <a:solidFill>
                      <a:srgbClr val="F2F2F2"/>
                    </a:solidFill>
                  </a:tcPr>
                </a:tc>
                <a:tc>
                  <a:txBody>
                    <a:bodyPr/>
                    <a:lstStyle/>
                    <a:p>
                      <a:endParaRPr lang="en-US"/>
                    </a:p>
                  </a:txBody>
                  <a:tcPr>
                    <a:solidFill>
                      <a:srgbClr val="F2F2F2"/>
                    </a:solidFill>
                  </a:tcPr>
                </a:tc>
                <a:extLst>
                  <a:ext uri="{0D108BD9-81ED-4DB2-BD59-A6C34878D82A}">
                    <a16:rowId xmlns:a16="http://schemas.microsoft.com/office/drawing/2014/main" val="2982365295"/>
                  </a:ext>
                </a:extLst>
              </a:tr>
              <a:tr h="1482486">
                <a:tc>
                  <a:txBody>
                    <a:bodyPr/>
                    <a:lstStyle/>
                    <a:p>
                      <a:endParaRPr lang="en-US"/>
                    </a:p>
                  </a:txBody>
                  <a:tcPr>
                    <a:solidFill>
                      <a:srgbClr val="F2F2F2"/>
                    </a:solidFill>
                  </a:tcPr>
                </a:tc>
                <a:tc>
                  <a:txBody>
                    <a:bodyPr/>
                    <a:lstStyle/>
                    <a:p>
                      <a:endParaRPr lang="en-US"/>
                    </a:p>
                  </a:txBody>
                  <a:tcPr>
                    <a:solidFill>
                      <a:srgbClr val="F2F2F2"/>
                    </a:solidFill>
                  </a:tcPr>
                </a:tc>
                <a:tc>
                  <a:txBody>
                    <a:bodyPr/>
                    <a:lstStyle/>
                    <a:p>
                      <a:endParaRPr lang="en-US"/>
                    </a:p>
                  </a:txBody>
                  <a:tcPr>
                    <a:solidFill>
                      <a:srgbClr val="F2F2F2"/>
                    </a:solidFill>
                  </a:tcPr>
                </a:tc>
                <a:tc>
                  <a:txBody>
                    <a:bodyPr/>
                    <a:lstStyle/>
                    <a:p>
                      <a:endParaRPr lang="en-US"/>
                    </a:p>
                  </a:txBody>
                  <a:tcPr>
                    <a:solidFill>
                      <a:srgbClr val="F2F2F2"/>
                    </a:solidFill>
                  </a:tcPr>
                </a:tc>
                <a:tc>
                  <a:txBody>
                    <a:bodyPr/>
                    <a:lstStyle/>
                    <a:p>
                      <a:endParaRPr lang="en-US"/>
                    </a:p>
                  </a:txBody>
                  <a:tcPr>
                    <a:solidFill>
                      <a:srgbClr val="F2F2F2"/>
                    </a:solidFill>
                  </a:tcPr>
                </a:tc>
                <a:tc>
                  <a:txBody>
                    <a:bodyPr/>
                    <a:lstStyle/>
                    <a:p>
                      <a:endParaRPr lang="en-US"/>
                    </a:p>
                  </a:txBody>
                  <a:tcPr>
                    <a:solidFill>
                      <a:srgbClr val="F2F2F2"/>
                    </a:solidFill>
                  </a:tcPr>
                </a:tc>
                <a:tc>
                  <a:txBody>
                    <a:bodyPr/>
                    <a:lstStyle/>
                    <a:p>
                      <a:endParaRPr lang="en-US"/>
                    </a:p>
                  </a:txBody>
                  <a:tcPr>
                    <a:solidFill>
                      <a:srgbClr val="F2F2F2"/>
                    </a:solidFill>
                  </a:tcPr>
                </a:tc>
                <a:tc>
                  <a:txBody>
                    <a:bodyPr/>
                    <a:lstStyle/>
                    <a:p>
                      <a:endParaRPr lang="en-US"/>
                    </a:p>
                  </a:txBody>
                  <a:tcPr>
                    <a:solidFill>
                      <a:srgbClr val="F2F2F2"/>
                    </a:solidFill>
                  </a:tcPr>
                </a:tc>
                <a:tc>
                  <a:txBody>
                    <a:bodyPr/>
                    <a:lstStyle/>
                    <a:p>
                      <a:endParaRPr lang="en-US"/>
                    </a:p>
                  </a:txBody>
                  <a:tcPr>
                    <a:solidFill>
                      <a:srgbClr val="F2F2F2"/>
                    </a:solidFill>
                  </a:tcPr>
                </a:tc>
                <a:tc>
                  <a:txBody>
                    <a:bodyPr/>
                    <a:lstStyle/>
                    <a:p>
                      <a:endParaRPr lang="en-US"/>
                    </a:p>
                  </a:txBody>
                  <a:tcPr>
                    <a:solidFill>
                      <a:srgbClr val="F2F2F2"/>
                    </a:solidFill>
                  </a:tcPr>
                </a:tc>
                <a:tc>
                  <a:txBody>
                    <a:bodyPr/>
                    <a:lstStyle/>
                    <a:p>
                      <a:endParaRPr lang="en-US"/>
                    </a:p>
                  </a:txBody>
                  <a:tcPr>
                    <a:solidFill>
                      <a:srgbClr val="F2F2F2"/>
                    </a:solidFill>
                  </a:tcPr>
                </a:tc>
                <a:tc>
                  <a:txBody>
                    <a:bodyPr/>
                    <a:lstStyle/>
                    <a:p>
                      <a:endParaRPr lang="en-US" dirty="0"/>
                    </a:p>
                  </a:txBody>
                  <a:tcPr>
                    <a:solidFill>
                      <a:srgbClr val="F2F2F2"/>
                    </a:solidFill>
                  </a:tcPr>
                </a:tc>
                <a:extLst>
                  <a:ext uri="{0D108BD9-81ED-4DB2-BD59-A6C34878D82A}">
                    <a16:rowId xmlns:a16="http://schemas.microsoft.com/office/drawing/2014/main" val="3009809612"/>
                  </a:ext>
                </a:extLst>
              </a:tr>
            </a:tbl>
          </a:graphicData>
        </a:graphic>
      </p:graphicFrame>
      <p:sp>
        <p:nvSpPr>
          <p:cNvPr id="8" name="Text Placeholder 10">
            <a:extLst>
              <a:ext uri="{FF2B5EF4-FFF2-40B4-BE49-F238E27FC236}">
                <a16:creationId xmlns:a16="http://schemas.microsoft.com/office/drawing/2014/main" id="{E8BF610A-2A96-3FD3-8C13-824A3F00EBA4}"/>
              </a:ext>
            </a:extLst>
          </p:cNvPr>
          <p:cNvSpPr>
            <a:spLocks noGrp="1"/>
          </p:cNvSpPr>
          <p:nvPr>
            <p:ph type="body" sz="quarter" idx="23" hasCustomPrompt="1"/>
          </p:nvPr>
        </p:nvSpPr>
        <p:spPr>
          <a:xfrm>
            <a:off x="601332" y="1666875"/>
            <a:ext cx="920750" cy="314325"/>
          </a:xfrm>
        </p:spPr>
        <p:txBody>
          <a:bodyPr anchor="ctr">
            <a:normAutofit/>
          </a:bodyPr>
          <a:lstStyle>
            <a:lvl1pPr marL="0" indent="0" algn="ctr">
              <a:lnSpc>
                <a:spcPct val="100000"/>
              </a:lnSpc>
              <a:buNone/>
              <a:defRPr sz="1000" b="1" i="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defRPr>
            </a:lvl1pPr>
          </a:lstStyle>
          <a:p>
            <a:pPr lvl="0"/>
            <a:r>
              <a:rPr lang="en-US" dirty="0"/>
              <a:t>Week 1</a:t>
            </a:r>
          </a:p>
        </p:txBody>
      </p:sp>
      <p:sp>
        <p:nvSpPr>
          <p:cNvPr id="9" name="Text Placeholder 10">
            <a:extLst>
              <a:ext uri="{FF2B5EF4-FFF2-40B4-BE49-F238E27FC236}">
                <a16:creationId xmlns:a16="http://schemas.microsoft.com/office/drawing/2014/main" id="{74629880-3565-3FB0-A433-4E26E6B66D67}"/>
              </a:ext>
            </a:extLst>
          </p:cNvPr>
          <p:cNvSpPr>
            <a:spLocks noGrp="1"/>
          </p:cNvSpPr>
          <p:nvPr>
            <p:ph type="body" sz="quarter" idx="24" hasCustomPrompt="1"/>
          </p:nvPr>
        </p:nvSpPr>
        <p:spPr>
          <a:xfrm>
            <a:off x="1547478" y="1666875"/>
            <a:ext cx="920750" cy="314325"/>
          </a:xfrm>
        </p:spPr>
        <p:txBody>
          <a:bodyPr anchor="ctr">
            <a:normAutofit/>
          </a:bodyPr>
          <a:lstStyle>
            <a:lvl1pPr marL="0" marR="0" indent="0" algn="ctr" defTabSz="914400" rtl="0" eaLnBrk="1" fontAlgn="auto" latinLnBrk="0" hangingPunct="1">
              <a:lnSpc>
                <a:spcPct val="100000"/>
              </a:lnSpc>
              <a:spcBef>
                <a:spcPts val="1000"/>
              </a:spcBef>
              <a:spcAft>
                <a:spcPts val="0"/>
              </a:spcAft>
              <a:buClrTx/>
              <a:buSzTx/>
              <a:buFont typeface="Arial" panose="020B0604020202020204" pitchFamily="34" charset="0"/>
              <a:buNone/>
              <a:tabLst/>
              <a:defRPr sz="1000" b="1" i="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defRPr>
            </a:lvl1pPr>
          </a:lstStyle>
          <a:p>
            <a:pPr lvl="0"/>
            <a:r>
              <a:rPr lang="en-US"/>
              <a:t>Week 2</a:t>
            </a:r>
          </a:p>
        </p:txBody>
      </p:sp>
      <p:sp>
        <p:nvSpPr>
          <p:cNvPr id="10" name="Text Placeholder 10">
            <a:extLst>
              <a:ext uri="{FF2B5EF4-FFF2-40B4-BE49-F238E27FC236}">
                <a16:creationId xmlns:a16="http://schemas.microsoft.com/office/drawing/2014/main" id="{BDAEED1C-E162-9292-5B17-2D1A3A1E721E}"/>
              </a:ext>
            </a:extLst>
          </p:cNvPr>
          <p:cNvSpPr>
            <a:spLocks noGrp="1"/>
          </p:cNvSpPr>
          <p:nvPr>
            <p:ph type="body" sz="quarter" idx="25" hasCustomPrompt="1"/>
          </p:nvPr>
        </p:nvSpPr>
        <p:spPr>
          <a:xfrm>
            <a:off x="2499974" y="1666875"/>
            <a:ext cx="920750" cy="314325"/>
          </a:xfrm>
        </p:spPr>
        <p:txBody>
          <a:bodyPr anchor="ctr">
            <a:normAutofit/>
          </a:bodyPr>
          <a:lstStyle>
            <a:lvl1pPr marL="0" marR="0" indent="0" algn="ctr" defTabSz="914400" rtl="0" eaLnBrk="1" fontAlgn="auto" latinLnBrk="0" hangingPunct="1">
              <a:lnSpc>
                <a:spcPct val="100000"/>
              </a:lnSpc>
              <a:spcBef>
                <a:spcPts val="1000"/>
              </a:spcBef>
              <a:spcAft>
                <a:spcPts val="0"/>
              </a:spcAft>
              <a:buClrTx/>
              <a:buSzTx/>
              <a:buFont typeface="Arial" panose="020B0604020202020204" pitchFamily="34" charset="0"/>
              <a:buNone/>
              <a:tabLst/>
              <a:defRPr sz="1000" b="1" i="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defRPr>
            </a:lvl1pPr>
          </a:lstStyle>
          <a:p>
            <a:pPr lvl="0"/>
            <a:r>
              <a:rPr lang="en-US"/>
              <a:t>Week 3</a:t>
            </a:r>
          </a:p>
        </p:txBody>
      </p:sp>
      <p:sp>
        <p:nvSpPr>
          <p:cNvPr id="11" name="Text Placeholder 10">
            <a:extLst>
              <a:ext uri="{FF2B5EF4-FFF2-40B4-BE49-F238E27FC236}">
                <a16:creationId xmlns:a16="http://schemas.microsoft.com/office/drawing/2014/main" id="{2E8BBBB4-1AE8-1B9E-0C40-5CDE12392F3C}"/>
              </a:ext>
            </a:extLst>
          </p:cNvPr>
          <p:cNvSpPr>
            <a:spLocks noGrp="1"/>
          </p:cNvSpPr>
          <p:nvPr>
            <p:ph type="body" sz="quarter" idx="26" hasCustomPrompt="1"/>
          </p:nvPr>
        </p:nvSpPr>
        <p:spPr>
          <a:xfrm>
            <a:off x="3452470" y="1666874"/>
            <a:ext cx="920750" cy="314325"/>
          </a:xfrm>
        </p:spPr>
        <p:txBody>
          <a:bodyPr anchor="ctr">
            <a:normAutofit/>
          </a:bodyPr>
          <a:lstStyle>
            <a:lvl1pPr marL="0" marR="0" indent="0" algn="ctr" defTabSz="914400" rtl="0" eaLnBrk="1" fontAlgn="auto" latinLnBrk="0" hangingPunct="1">
              <a:lnSpc>
                <a:spcPct val="100000"/>
              </a:lnSpc>
              <a:spcBef>
                <a:spcPts val="1000"/>
              </a:spcBef>
              <a:spcAft>
                <a:spcPts val="0"/>
              </a:spcAft>
              <a:buClrTx/>
              <a:buSzTx/>
              <a:buFont typeface="Arial" panose="020B0604020202020204" pitchFamily="34" charset="0"/>
              <a:buNone/>
              <a:tabLst/>
              <a:defRPr sz="1000" b="1" i="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defRPr>
            </a:lvl1pPr>
          </a:lstStyle>
          <a:p>
            <a:pPr lvl="0"/>
            <a:r>
              <a:rPr lang="en-US" dirty="0"/>
              <a:t>Week 4</a:t>
            </a:r>
          </a:p>
        </p:txBody>
      </p:sp>
      <p:sp>
        <p:nvSpPr>
          <p:cNvPr id="12" name="Text Placeholder 10">
            <a:extLst>
              <a:ext uri="{FF2B5EF4-FFF2-40B4-BE49-F238E27FC236}">
                <a16:creationId xmlns:a16="http://schemas.microsoft.com/office/drawing/2014/main" id="{3CD816EB-AA99-60D2-C477-67D2D1BB8073}"/>
              </a:ext>
            </a:extLst>
          </p:cNvPr>
          <p:cNvSpPr>
            <a:spLocks noGrp="1"/>
          </p:cNvSpPr>
          <p:nvPr>
            <p:ph type="body" sz="quarter" idx="27" hasCustomPrompt="1"/>
          </p:nvPr>
        </p:nvSpPr>
        <p:spPr>
          <a:xfrm>
            <a:off x="4405600" y="1671635"/>
            <a:ext cx="920750" cy="314325"/>
          </a:xfrm>
        </p:spPr>
        <p:txBody>
          <a:bodyPr anchor="ctr">
            <a:normAutofit/>
          </a:bodyPr>
          <a:lstStyle>
            <a:lvl1pPr marL="0" marR="0" indent="0" algn="ctr" defTabSz="914400" rtl="0" eaLnBrk="1" fontAlgn="auto" latinLnBrk="0" hangingPunct="1">
              <a:lnSpc>
                <a:spcPct val="100000"/>
              </a:lnSpc>
              <a:spcBef>
                <a:spcPts val="1000"/>
              </a:spcBef>
              <a:spcAft>
                <a:spcPts val="0"/>
              </a:spcAft>
              <a:buClrTx/>
              <a:buSzTx/>
              <a:buFont typeface="Arial" panose="020B0604020202020204" pitchFamily="34" charset="0"/>
              <a:buNone/>
              <a:tabLst/>
              <a:defRPr sz="1000" b="1" i="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defRPr>
            </a:lvl1pPr>
          </a:lstStyle>
          <a:p>
            <a:pPr lvl="0"/>
            <a:r>
              <a:rPr lang="en-US" dirty="0"/>
              <a:t>Week 5</a:t>
            </a:r>
          </a:p>
        </p:txBody>
      </p:sp>
      <p:sp>
        <p:nvSpPr>
          <p:cNvPr id="13" name="Text Placeholder 10">
            <a:extLst>
              <a:ext uri="{FF2B5EF4-FFF2-40B4-BE49-F238E27FC236}">
                <a16:creationId xmlns:a16="http://schemas.microsoft.com/office/drawing/2014/main" id="{16A239D7-D2BD-D2F2-6070-EA17893AF629}"/>
              </a:ext>
            </a:extLst>
          </p:cNvPr>
          <p:cNvSpPr>
            <a:spLocks noGrp="1"/>
          </p:cNvSpPr>
          <p:nvPr>
            <p:ph type="body" sz="quarter" idx="28" hasCustomPrompt="1"/>
          </p:nvPr>
        </p:nvSpPr>
        <p:spPr>
          <a:xfrm>
            <a:off x="5358730" y="1676396"/>
            <a:ext cx="920750" cy="314325"/>
          </a:xfrm>
        </p:spPr>
        <p:txBody>
          <a:bodyPr anchor="ctr">
            <a:normAutofit/>
          </a:bodyPr>
          <a:lstStyle>
            <a:lvl1pPr marL="0" marR="0" indent="0" algn="ctr" defTabSz="914400" rtl="0" eaLnBrk="1" fontAlgn="auto" latinLnBrk="0" hangingPunct="1">
              <a:lnSpc>
                <a:spcPct val="100000"/>
              </a:lnSpc>
              <a:spcBef>
                <a:spcPts val="1000"/>
              </a:spcBef>
              <a:spcAft>
                <a:spcPts val="0"/>
              </a:spcAft>
              <a:buClrTx/>
              <a:buSzTx/>
              <a:buFont typeface="Arial" panose="020B0604020202020204" pitchFamily="34" charset="0"/>
              <a:buNone/>
              <a:tabLst/>
              <a:defRPr sz="1000" b="1" i="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defRPr>
            </a:lvl1pPr>
          </a:lstStyle>
          <a:p>
            <a:pPr lvl="0"/>
            <a:r>
              <a:rPr lang="en-US" dirty="0"/>
              <a:t>Week 6</a:t>
            </a:r>
          </a:p>
        </p:txBody>
      </p:sp>
      <p:sp>
        <p:nvSpPr>
          <p:cNvPr id="14" name="Text Placeholder 10">
            <a:extLst>
              <a:ext uri="{FF2B5EF4-FFF2-40B4-BE49-F238E27FC236}">
                <a16:creationId xmlns:a16="http://schemas.microsoft.com/office/drawing/2014/main" id="{81BE30C2-EA3E-51FA-D3A7-EA44460D36BA}"/>
              </a:ext>
            </a:extLst>
          </p:cNvPr>
          <p:cNvSpPr>
            <a:spLocks noGrp="1"/>
          </p:cNvSpPr>
          <p:nvPr>
            <p:ph type="body" sz="quarter" idx="29" hasCustomPrompt="1"/>
          </p:nvPr>
        </p:nvSpPr>
        <p:spPr>
          <a:xfrm>
            <a:off x="6311226" y="1676396"/>
            <a:ext cx="920750" cy="314325"/>
          </a:xfrm>
        </p:spPr>
        <p:txBody>
          <a:bodyPr anchor="ctr">
            <a:normAutofit/>
          </a:bodyPr>
          <a:lstStyle>
            <a:lvl1pPr marL="0" marR="0" indent="0" algn="ctr" defTabSz="914400" rtl="0" eaLnBrk="1" fontAlgn="auto" latinLnBrk="0" hangingPunct="1">
              <a:lnSpc>
                <a:spcPct val="100000"/>
              </a:lnSpc>
              <a:spcBef>
                <a:spcPts val="1000"/>
              </a:spcBef>
              <a:spcAft>
                <a:spcPts val="0"/>
              </a:spcAft>
              <a:buClrTx/>
              <a:buSzTx/>
              <a:buFont typeface="Arial" panose="020B0604020202020204" pitchFamily="34" charset="0"/>
              <a:buNone/>
              <a:tabLst/>
              <a:defRPr sz="1000" b="1" i="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defRPr>
            </a:lvl1pPr>
          </a:lstStyle>
          <a:p>
            <a:pPr lvl="0"/>
            <a:r>
              <a:rPr lang="en-US" dirty="0"/>
              <a:t>Week 7</a:t>
            </a:r>
          </a:p>
        </p:txBody>
      </p:sp>
      <p:sp>
        <p:nvSpPr>
          <p:cNvPr id="15" name="Text Placeholder 10">
            <a:extLst>
              <a:ext uri="{FF2B5EF4-FFF2-40B4-BE49-F238E27FC236}">
                <a16:creationId xmlns:a16="http://schemas.microsoft.com/office/drawing/2014/main" id="{36B65B0E-EA4D-66D4-5B5D-752CFFEC9A1D}"/>
              </a:ext>
            </a:extLst>
          </p:cNvPr>
          <p:cNvSpPr>
            <a:spLocks noGrp="1"/>
          </p:cNvSpPr>
          <p:nvPr>
            <p:ph type="body" sz="quarter" idx="30" hasCustomPrompt="1"/>
          </p:nvPr>
        </p:nvSpPr>
        <p:spPr>
          <a:xfrm>
            <a:off x="7263722" y="1676395"/>
            <a:ext cx="920750" cy="314325"/>
          </a:xfrm>
        </p:spPr>
        <p:txBody>
          <a:bodyPr anchor="ctr">
            <a:normAutofit/>
          </a:bodyPr>
          <a:lstStyle>
            <a:lvl1pPr marL="0" marR="0" indent="0" algn="ctr" defTabSz="914400" rtl="0" eaLnBrk="1" fontAlgn="auto" latinLnBrk="0" hangingPunct="1">
              <a:lnSpc>
                <a:spcPct val="100000"/>
              </a:lnSpc>
              <a:spcBef>
                <a:spcPts val="1000"/>
              </a:spcBef>
              <a:spcAft>
                <a:spcPts val="0"/>
              </a:spcAft>
              <a:buClrTx/>
              <a:buSzTx/>
              <a:buFont typeface="Arial" panose="020B0604020202020204" pitchFamily="34" charset="0"/>
              <a:buNone/>
              <a:tabLst/>
              <a:defRPr sz="1000" b="1" i="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defRPr>
            </a:lvl1pPr>
          </a:lstStyle>
          <a:p>
            <a:pPr lvl="0"/>
            <a:r>
              <a:rPr lang="en-US" dirty="0"/>
              <a:t>Week 8</a:t>
            </a:r>
          </a:p>
        </p:txBody>
      </p:sp>
      <p:sp>
        <p:nvSpPr>
          <p:cNvPr id="16" name="Text Placeholder 10">
            <a:extLst>
              <a:ext uri="{FF2B5EF4-FFF2-40B4-BE49-F238E27FC236}">
                <a16:creationId xmlns:a16="http://schemas.microsoft.com/office/drawing/2014/main" id="{ADE4A6A4-98E4-18DF-9CF4-6C1CE6BAAFC0}"/>
              </a:ext>
            </a:extLst>
          </p:cNvPr>
          <p:cNvSpPr>
            <a:spLocks noGrp="1"/>
          </p:cNvSpPr>
          <p:nvPr>
            <p:ph type="body" sz="quarter" idx="31" hasCustomPrompt="1"/>
          </p:nvPr>
        </p:nvSpPr>
        <p:spPr>
          <a:xfrm>
            <a:off x="8216218" y="1676395"/>
            <a:ext cx="920750" cy="314325"/>
          </a:xfrm>
        </p:spPr>
        <p:txBody>
          <a:bodyPr anchor="ctr">
            <a:normAutofit/>
          </a:bodyPr>
          <a:lstStyle>
            <a:lvl1pPr marL="0" marR="0" indent="0" algn="ctr" defTabSz="914400" rtl="0" eaLnBrk="1" fontAlgn="auto" latinLnBrk="0" hangingPunct="1">
              <a:lnSpc>
                <a:spcPct val="100000"/>
              </a:lnSpc>
              <a:spcBef>
                <a:spcPts val="1000"/>
              </a:spcBef>
              <a:spcAft>
                <a:spcPts val="0"/>
              </a:spcAft>
              <a:buClrTx/>
              <a:buSzTx/>
              <a:buFont typeface="Arial" panose="020B0604020202020204" pitchFamily="34" charset="0"/>
              <a:buNone/>
              <a:tabLst/>
              <a:defRPr sz="1000" b="1" i="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defRPr>
            </a:lvl1pPr>
          </a:lstStyle>
          <a:p>
            <a:pPr lvl="0"/>
            <a:r>
              <a:rPr lang="en-US" dirty="0"/>
              <a:t>Week 9</a:t>
            </a:r>
          </a:p>
        </p:txBody>
      </p:sp>
      <p:sp>
        <p:nvSpPr>
          <p:cNvPr id="17" name="Text Placeholder 10">
            <a:extLst>
              <a:ext uri="{FF2B5EF4-FFF2-40B4-BE49-F238E27FC236}">
                <a16:creationId xmlns:a16="http://schemas.microsoft.com/office/drawing/2014/main" id="{E5D140EB-55B5-0693-C495-93BEDBAE94BB}"/>
              </a:ext>
            </a:extLst>
          </p:cNvPr>
          <p:cNvSpPr>
            <a:spLocks noGrp="1"/>
          </p:cNvSpPr>
          <p:nvPr>
            <p:ph type="body" sz="quarter" idx="32" hasCustomPrompt="1"/>
          </p:nvPr>
        </p:nvSpPr>
        <p:spPr>
          <a:xfrm>
            <a:off x="9168714" y="1676395"/>
            <a:ext cx="920750" cy="314325"/>
          </a:xfrm>
        </p:spPr>
        <p:txBody>
          <a:bodyPr anchor="ctr">
            <a:normAutofit/>
          </a:bodyPr>
          <a:lstStyle>
            <a:lvl1pPr marL="0" marR="0" indent="0" algn="ctr" defTabSz="914400" rtl="0" eaLnBrk="1" fontAlgn="auto" latinLnBrk="0" hangingPunct="1">
              <a:lnSpc>
                <a:spcPct val="100000"/>
              </a:lnSpc>
              <a:spcBef>
                <a:spcPts val="1000"/>
              </a:spcBef>
              <a:spcAft>
                <a:spcPts val="0"/>
              </a:spcAft>
              <a:buClrTx/>
              <a:buSzTx/>
              <a:buFont typeface="Arial" panose="020B0604020202020204" pitchFamily="34" charset="0"/>
              <a:buNone/>
              <a:tabLst/>
              <a:defRPr sz="1000" b="1" i="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defRPr>
            </a:lvl1pPr>
          </a:lstStyle>
          <a:p>
            <a:pPr lvl="0"/>
            <a:r>
              <a:rPr lang="en-US" dirty="0"/>
              <a:t>Week 10</a:t>
            </a:r>
          </a:p>
        </p:txBody>
      </p:sp>
      <p:sp>
        <p:nvSpPr>
          <p:cNvPr id="18" name="Text Placeholder 10">
            <a:extLst>
              <a:ext uri="{FF2B5EF4-FFF2-40B4-BE49-F238E27FC236}">
                <a16:creationId xmlns:a16="http://schemas.microsoft.com/office/drawing/2014/main" id="{0F869444-CB89-B4A4-A937-CA7B3E5C225C}"/>
              </a:ext>
            </a:extLst>
          </p:cNvPr>
          <p:cNvSpPr>
            <a:spLocks noGrp="1"/>
          </p:cNvSpPr>
          <p:nvPr>
            <p:ph type="body" sz="quarter" idx="33" hasCustomPrompt="1"/>
          </p:nvPr>
        </p:nvSpPr>
        <p:spPr>
          <a:xfrm>
            <a:off x="10121210" y="1676395"/>
            <a:ext cx="920750" cy="314325"/>
          </a:xfrm>
        </p:spPr>
        <p:txBody>
          <a:bodyPr anchor="ctr">
            <a:normAutofit/>
          </a:bodyPr>
          <a:lstStyle>
            <a:lvl1pPr marL="0" marR="0" indent="0" algn="ctr" defTabSz="914400" rtl="0" eaLnBrk="1" fontAlgn="auto" latinLnBrk="0" hangingPunct="1">
              <a:lnSpc>
                <a:spcPct val="100000"/>
              </a:lnSpc>
              <a:spcBef>
                <a:spcPts val="1000"/>
              </a:spcBef>
              <a:spcAft>
                <a:spcPts val="0"/>
              </a:spcAft>
              <a:buClrTx/>
              <a:buSzTx/>
              <a:buFont typeface="Arial" panose="020B0604020202020204" pitchFamily="34" charset="0"/>
              <a:buNone/>
              <a:tabLst/>
              <a:defRPr sz="1000" b="1" i="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defRPr>
            </a:lvl1pPr>
          </a:lstStyle>
          <a:p>
            <a:pPr lvl="0"/>
            <a:r>
              <a:rPr lang="en-US" dirty="0"/>
              <a:t>Week 11</a:t>
            </a:r>
          </a:p>
        </p:txBody>
      </p:sp>
      <p:sp>
        <p:nvSpPr>
          <p:cNvPr id="19" name="Text Placeholder 10">
            <a:extLst>
              <a:ext uri="{FF2B5EF4-FFF2-40B4-BE49-F238E27FC236}">
                <a16:creationId xmlns:a16="http://schemas.microsoft.com/office/drawing/2014/main" id="{E40AD95D-909E-F774-6854-EBEA1D5D5099}"/>
              </a:ext>
            </a:extLst>
          </p:cNvPr>
          <p:cNvSpPr>
            <a:spLocks noGrp="1"/>
          </p:cNvSpPr>
          <p:nvPr>
            <p:ph type="body" sz="quarter" idx="34" hasCustomPrompt="1"/>
          </p:nvPr>
        </p:nvSpPr>
        <p:spPr>
          <a:xfrm>
            <a:off x="11073706" y="1676395"/>
            <a:ext cx="920750" cy="314325"/>
          </a:xfrm>
        </p:spPr>
        <p:txBody>
          <a:bodyPr anchor="ctr">
            <a:normAutofit/>
          </a:bodyPr>
          <a:lstStyle>
            <a:lvl1pPr marL="0" marR="0" indent="0" algn="ctr" defTabSz="914400" rtl="0" eaLnBrk="1" fontAlgn="auto" latinLnBrk="0" hangingPunct="1">
              <a:lnSpc>
                <a:spcPct val="100000"/>
              </a:lnSpc>
              <a:spcBef>
                <a:spcPts val="1000"/>
              </a:spcBef>
              <a:spcAft>
                <a:spcPts val="0"/>
              </a:spcAft>
              <a:buClrTx/>
              <a:buSzTx/>
              <a:buFont typeface="Arial" panose="020B0604020202020204" pitchFamily="34" charset="0"/>
              <a:buNone/>
              <a:tabLst/>
              <a:defRPr sz="1000" b="1" i="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defRPr>
            </a:lvl1pPr>
          </a:lstStyle>
          <a:p>
            <a:pPr lvl="0"/>
            <a:r>
              <a:rPr lang="en-US" dirty="0"/>
              <a:t>Week 12</a:t>
            </a:r>
          </a:p>
        </p:txBody>
      </p:sp>
      <p:sp>
        <p:nvSpPr>
          <p:cNvPr id="20" name="Rectangle 19">
            <a:extLst>
              <a:ext uri="{FF2B5EF4-FFF2-40B4-BE49-F238E27FC236}">
                <a16:creationId xmlns:a16="http://schemas.microsoft.com/office/drawing/2014/main" id="{059820B0-CE5B-D644-2F0D-7B2A1F655961}"/>
              </a:ext>
            </a:extLst>
          </p:cNvPr>
          <p:cNvSpPr/>
          <p:nvPr userDrawn="1"/>
        </p:nvSpPr>
        <p:spPr>
          <a:xfrm>
            <a:off x="125659" y="2025516"/>
            <a:ext cx="453447" cy="145878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Category Name 1 ">
            <a:extLst>
              <a:ext uri="{FF2B5EF4-FFF2-40B4-BE49-F238E27FC236}">
                <a16:creationId xmlns:a16="http://schemas.microsoft.com/office/drawing/2014/main" id="{36B9ED75-B499-D69B-1412-E81102ED2A14}"/>
              </a:ext>
            </a:extLst>
          </p:cNvPr>
          <p:cNvSpPr>
            <a:spLocks noGrp="1"/>
          </p:cNvSpPr>
          <p:nvPr>
            <p:ph type="body" sz="quarter" idx="20" hasCustomPrompt="1"/>
          </p:nvPr>
        </p:nvSpPr>
        <p:spPr>
          <a:xfrm rot="16200000">
            <a:off x="-378889" y="2526309"/>
            <a:ext cx="1458787" cy="457200"/>
          </a:xfrm>
        </p:spPr>
        <p:txBody>
          <a:bodyPr anchor="ctr">
            <a:normAutofit/>
          </a:bodyPr>
          <a:lstStyle>
            <a:lvl1pPr marL="0" indent="0" algn="ctr">
              <a:lnSpc>
                <a:spcPct val="100000"/>
              </a:lnSpc>
              <a:buNone/>
              <a:defRPr sz="1100" b="1" i="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defRPr>
            </a:lvl1pPr>
          </a:lstStyle>
          <a:p>
            <a:pPr lvl="0"/>
            <a:r>
              <a:rPr lang="en-US" dirty="0"/>
              <a:t>Category 1 Name</a:t>
            </a:r>
          </a:p>
        </p:txBody>
      </p:sp>
      <p:sp>
        <p:nvSpPr>
          <p:cNvPr id="23" name="shape">
            <a:extLst>
              <a:ext uri="{FF2B5EF4-FFF2-40B4-BE49-F238E27FC236}">
                <a16:creationId xmlns:a16="http://schemas.microsoft.com/office/drawing/2014/main" id="{F0493908-E9A7-06C8-5201-D705685A552D}"/>
              </a:ext>
            </a:extLst>
          </p:cNvPr>
          <p:cNvSpPr>
            <a:spLocks noGrp="1"/>
          </p:cNvSpPr>
          <p:nvPr>
            <p:ph type="pic" sz="quarter" idx="44" hasCustomPrompt="1"/>
          </p:nvPr>
        </p:nvSpPr>
        <p:spPr>
          <a:xfrm>
            <a:off x="668043" y="2097698"/>
            <a:ext cx="1847088" cy="237744"/>
          </a:xfrm>
        </p:spPr>
        <p:txBody>
          <a:bodyPr>
            <a:noAutofit/>
          </a:bodyPr>
          <a:lstStyle>
            <a:lvl1pPr marL="0" indent="0">
              <a:buNone/>
              <a:defRPr sz="1000" b="0" i="0">
                <a:latin typeface="Open Sans Light" pitchFamily="2" charset="0"/>
                <a:ea typeface="Open Sans Light" pitchFamily="2" charset="0"/>
                <a:cs typeface="Open Sans Light" pitchFamily="2" charset="0"/>
              </a:defRPr>
            </a:lvl1pPr>
          </a:lstStyle>
          <a:p>
            <a:r>
              <a:rPr lang="en-US" dirty="0"/>
              <a:t>{{ arrow_cat1_act1 }}</a:t>
            </a:r>
          </a:p>
        </p:txBody>
      </p:sp>
      <p:sp>
        <p:nvSpPr>
          <p:cNvPr id="24" name="Picture Placeholder 52">
            <a:extLst>
              <a:ext uri="{FF2B5EF4-FFF2-40B4-BE49-F238E27FC236}">
                <a16:creationId xmlns:a16="http://schemas.microsoft.com/office/drawing/2014/main" id="{75BB5BFD-4B59-9E8B-90E6-074EA1A063E2}"/>
              </a:ext>
            </a:extLst>
          </p:cNvPr>
          <p:cNvSpPr>
            <a:spLocks noGrp="1"/>
          </p:cNvSpPr>
          <p:nvPr>
            <p:ph type="pic" sz="quarter" idx="45" hasCustomPrompt="1"/>
          </p:nvPr>
        </p:nvSpPr>
        <p:spPr>
          <a:xfrm>
            <a:off x="1030672" y="2478057"/>
            <a:ext cx="2423160" cy="237744"/>
          </a:xfrm>
        </p:spPr>
        <p:txBody>
          <a:bodyPr>
            <a:noAutofit/>
          </a:bodyPr>
          <a:lstStyle>
            <a:lvl1pPr marL="0" indent="0">
              <a:buNone/>
              <a:defRPr sz="1000" b="0" i="0">
                <a:latin typeface="Open Sans Light" pitchFamily="2" charset="0"/>
                <a:ea typeface="Open Sans Light" pitchFamily="2" charset="0"/>
                <a:cs typeface="Open Sans Light" pitchFamily="2" charset="0"/>
              </a:defRPr>
            </a:lvl1pPr>
          </a:lstStyle>
          <a:p>
            <a:r>
              <a:rPr lang="en-US"/>
              <a:t>{{ arrow_cat1_act2 }}</a:t>
            </a:r>
          </a:p>
        </p:txBody>
      </p:sp>
      <p:sp>
        <p:nvSpPr>
          <p:cNvPr id="22" name="Category 1 Activity 1">
            <a:extLst>
              <a:ext uri="{FF2B5EF4-FFF2-40B4-BE49-F238E27FC236}">
                <a16:creationId xmlns:a16="http://schemas.microsoft.com/office/drawing/2014/main" id="{F6546BAB-BFB2-37E1-F04E-444CB32331A6}"/>
              </a:ext>
            </a:extLst>
          </p:cNvPr>
          <p:cNvSpPr>
            <a:spLocks noGrp="1"/>
          </p:cNvSpPr>
          <p:nvPr>
            <p:ph type="body" sz="quarter" idx="35" hasCustomPrompt="1"/>
          </p:nvPr>
        </p:nvSpPr>
        <p:spPr>
          <a:xfrm>
            <a:off x="668042" y="2104135"/>
            <a:ext cx="2054837" cy="230492"/>
          </a:xfrm>
        </p:spPr>
        <p:txBody>
          <a:bodyPr anchor="ctr">
            <a:noAutofit/>
          </a:bodyPr>
          <a:lstStyle>
            <a:lvl1pPr marL="0" indent="0">
              <a:lnSpc>
                <a:spcPct val="100000"/>
              </a:lnSpc>
              <a:buNone/>
              <a:defRPr sz="1000" b="0" i="0">
                <a:solidFill>
                  <a:schemeClr val="bg1"/>
                </a:solidFill>
                <a:latin typeface="Open Sans Light" panose="020B0606030504020204" pitchFamily="34" charset="0"/>
                <a:ea typeface="Open Sans Light" panose="020B0606030504020204" pitchFamily="34" charset="0"/>
                <a:cs typeface="Open Sans Light" panose="020B0606030504020204" pitchFamily="34" charset="0"/>
              </a:defRPr>
            </a:lvl1pPr>
            <a:lvl5pPr marL="1828800" indent="0">
              <a:buNone/>
              <a:defRPr/>
            </a:lvl5pPr>
          </a:lstStyle>
          <a:p>
            <a:pPr lvl="0"/>
            <a:r>
              <a:rPr lang="en-US" dirty="0"/>
              <a:t>Category 1 Activity 1</a:t>
            </a:r>
          </a:p>
        </p:txBody>
      </p:sp>
      <p:sp>
        <p:nvSpPr>
          <p:cNvPr id="26" name="Picture Placeholder 52">
            <a:extLst>
              <a:ext uri="{FF2B5EF4-FFF2-40B4-BE49-F238E27FC236}">
                <a16:creationId xmlns:a16="http://schemas.microsoft.com/office/drawing/2014/main" id="{952DC7EE-112A-00A2-1AFE-40CDB92D1217}"/>
              </a:ext>
            </a:extLst>
          </p:cNvPr>
          <p:cNvSpPr>
            <a:spLocks noGrp="1"/>
          </p:cNvSpPr>
          <p:nvPr>
            <p:ph type="pic" sz="quarter" idx="46" hasCustomPrompt="1"/>
          </p:nvPr>
        </p:nvSpPr>
        <p:spPr>
          <a:xfrm>
            <a:off x="1565158" y="2852348"/>
            <a:ext cx="2862072" cy="237744"/>
          </a:xfrm>
        </p:spPr>
        <p:txBody>
          <a:bodyPr>
            <a:noAutofit/>
          </a:bodyPr>
          <a:lstStyle>
            <a:lvl1pPr marL="0" indent="0">
              <a:buNone/>
              <a:defRPr sz="1000" b="0" i="0">
                <a:latin typeface="Open Sans Light" pitchFamily="2" charset="0"/>
                <a:ea typeface="Open Sans Light" pitchFamily="2" charset="0"/>
                <a:cs typeface="Open Sans Light" pitchFamily="2" charset="0"/>
              </a:defRPr>
            </a:lvl1pPr>
          </a:lstStyle>
          <a:p>
            <a:r>
              <a:rPr lang="en-US"/>
              <a:t>{{ arrow_cat1_act3 }}</a:t>
            </a:r>
          </a:p>
        </p:txBody>
      </p:sp>
      <p:sp>
        <p:nvSpPr>
          <p:cNvPr id="28" name="Rectangle 27">
            <a:extLst>
              <a:ext uri="{FF2B5EF4-FFF2-40B4-BE49-F238E27FC236}">
                <a16:creationId xmlns:a16="http://schemas.microsoft.com/office/drawing/2014/main" id="{A7240C33-5584-37B9-AA3D-71AE4276CD9F}"/>
              </a:ext>
            </a:extLst>
          </p:cNvPr>
          <p:cNvSpPr/>
          <p:nvPr userDrawn="1"/>
        </p:nvSpPr>
        <p:spPr>
          <a:xfrm>
            <a:off x="127532" y="3501314"/>
            <a:ext cx="453447" cy="1463040"/>
          </a:xfrm>
          <a:prstGeom prst="rect">
            <a:avLst/>
          </a:prstGeom>
          <a:solidFill>
            <a:srgbClr val="42B12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 Placeholder 10">
            <a:extLst>
              <a:ext uri="{FF2B5EF4-FFF2-40B4-BE49-F238E27FC236}">
                <a16:creationId xmlns:a16="http://schemas.microsoft.com/office/drawing/2014/main" id="{1F0BC31A-2732-8B71-CDFE-A6AB7C177A89}"/>
              </a:ext>
            </a:extLst>
          </p:cNvPr>
          <p:cNvSpPr>
            <a:spLocks noGrp="1"/>
          </p:cNvSpPr>
          <p:nvPr>
            <p:ph type="body" sz="quarter" idx="21" hasCustomPrompt="1"/>
          </p:nvPr>
        </p:nvSpPr>
        <p:spPr>
          <a:xfrm rot="16200000">
            <a:off x="-378889" y="4006362"/>
            <a:ext cx="1458787" cy="457200"/>
          </a:xfrm>
        </p:spPr>
        <p:txBody>
          <a:bodyPr anchor="ctr">
            <a:normAutofit/>
          </a:bodyPr>
          <a:lstStyle>
            <a:lvl1pPr marL="0" indent="0" algn="ctr">
              <a:lnSpc>
                <a:spcPct val="100000"/>
              </a:lnSpc>
              <a:buNone/>
              <a:defRPr sz="1100" b="1" i="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defRPr>
            </a:lvl1pPr>
          </a:lstStyle>
          <a:p>
            <a:pPr lvl="0"/>
            <a:r>
              <a:rPr lang="en-US" dirty="0"/>
              <a:t>Category 2 Name</a:t>
            </a:r>
          </a:p>
        </p:txBody>
      </p:sp>
      <p:sp>
        <p:nvSpPr>
          <p:cNvPr id="30" name="Picture Placeholder 52">
            <a:extLst>
              <a:ext uri="{FF2B5EF4-FFF2-40B4-BE49-F238E27FC236}">
                <a16:creationId xmlns:a16="http://schemas.microsoft.com/office/drawing/2014/main" id="{14817FB2-7547-99B4-CDA2-9D1D97E7FBED}"/>
              </a:ext>
            </a:extLst>
          </p:cNvPr>
          <p:cNvSpPr>
            <a:spLocks noGrp="1"/>
          </p:cNvSpPr>
          <p:nvPr>
            <p:ph type="pic" sz="quarter" idx="47" hasCustomPrompt="1"/>
          </p:nvPr>
        </p:nvSpPr>
        <p:spPr>
          <a:xfrm>
            <a:off x="2520706" y="3599893"/>
            <a:ext cx="3813048" cy="237744"/>
          </a:xfrm>
        </p:spPr>
        <p:txBody>
          <a:bodyPr>
            <a:noAutofit/>
          </a:bodyPr>
          <a:lstStyle>
            <a:lvl1pPr marL="0" indent="0">
              <a:buNone/>
              <a:defRPr sz="1000" b="0" i="0">
                <a:latin typeface="Open Sans Light" pitchFamily="2" charset="0"/>
                <a:ea typeface="Open Sans Light" pitchFamily="2" charset="0"/>
                <a:cs typeface="Open Sans Light" pitchFamily="2" charset="0"/>
              </a:defRPr>
            </a:lvl1pPr>
          </a:lstStyle>
          <a:p>
            <a:r>
              <a:rPr lang="en-US"/>
              <a:t>{{ arrow_cat2_act1 }}</a:t>
            </a:r>
          </a:p>
        </p:txBody>
      </p:sp>
      <p:sp>
        <p:nvSpPr>
          <p:cNvPr id="32" name="Picture Placeholder 52">
            <a:extLst>
              <a:ext uri="{FF2B5EF4-FFF2-40B4-BE49-F238E27FC236}">
                <a16:creationId xmlns:a16="http://schemas.microsoft.com/office/drawing/2014/main" id="{CCB851B6-3979-71E9-9D86-350AA47AB8ED}"/>
              </a:ext>
            </a:extLst>
          </p:cNvPr>
          <p:cNvSpPr>
            <a:spLocks noGrp="1"/>
          </p:cNvSpPr>
          <p:nvPr>
            <p:ph type="pic" sz="quarter" idx="48" hasCustomPrompt="1"/>
          </p:nvPr>
        </p:nvSpPr>
        <p:spPr>
          <a:xfrm>
            <a:off x="3452470" y="3971899"/>
            <a:ext cx="3776472" cy="237744"/>
          </a:xfrm>
        </p:spPr>
        <p:txBody>
          <a:bodyPr>
            <a:noAutofit/>
          </a:bodyPr>
          <a:lstStyle>
            <a:lvl1pPr marL="0" indent="0">
              <a:buNone/>
              <a:defRPr sz="1000" b="0" i="0">
                <a:latin typeface="Open Sans Light" pitchFamily="2" charset="0"/>
                <a:ea typeface="Open Sans Light" pitchFamily="2" charset="0"/>
                <a:cs typeface="Open Sans Light" pitchFamily="2" charset="0"/>
              </a:defRPr>
            </a:lvl1pPr>
          </a:lstStyle>
          <a:p>
            <a:r>
              <a:rPr lang="en-US"/>
              <a:t>{{ arrow_cat2_act2 }}</a:t>
            </a:r>
          </a:p>
        </p:txBody>
      </p:sp>
      <p:sp>
        <p:nvSpPr>
          <p:cNvPr id="34" name="Picture Placeholder 52">
            <a:extLst>
              <a:ext uri="{FF2B5EF4-FFF2-40B4-BE49-F238E27FC236}">
                <a16:creationId xmlns:a16="http://schemas.microsoft.com/office/drawing/2014/main" id="{2123351D-898A-1895-4C9C-007B1E5CDACD}"/>
              </a:ext>
            </a:extLst>
          </p:cNvPr>
          <p:cNvSpPr>
            <a:spLocks noGrp="1"/>
          </p:cNvSpPr>
          <p:nvPr>
            <p:ph type="pic" sz="quarter" idx="49" hasCustomPrompt="1"/>
          </p:nvPr>
        </p:nvSpPr>
        <p:spPr>
          <a:xfrm>
            <a:off x="5326349" y="4383683"/>
            <a:ext cx="2377440" cy="237744"/>
          </a:xfrm>
        </p:spPr>
        <p:txBody>
          <a:bodyPr>
            <a:noAutofit/>
          </a:bodyPr>
          <a:lstStyle>
            <a:lvl1pPr marL="0" indent="0">
              <a:buNone/>
              <a:defRPr sz="1000" b="0" i="0">
                <a:latin typeface="Open Sans Light" pitchFamily="2" charset="0"/>
                <a:ea typeface="Open Sans Light" pitchFamily="2" charset="0"/>
                <a:cs typeface="Open Sans Light" pitchFamily="2" charset="0"/>
              </a:defRPr>
            </a:lvl1pPr>
          </a:lstStyle>
          <a:p>
            <a:r>
              <a:rPr lang="en-US"/>
              <a:t>{{ arrow_cat2_act3 }}</a:t>
            </a:r>
          </a:p>
        </p:txBody>
      </p:sp>
      <p:sp>
        <p:nvSpPr>
          <p:cNvPr id="36" name="Rectangle 35">
            <a:extLst>
              <a:ext uri="{FF2B5EF4-FFF2-40B4-BE49-F238E27FC236}">
                <a16:creationId xmlns:a16="http://schemas.microsoft.com/office/drawing/2014/main" id="{F9E345C7-B3F6-6DB4-2B31-65F8977A3178}"/>
              </a:ext>
            </a:extLst>
          </p:cNvPr>
          <p:cNvSpPr/>
          <p:nvPr userDrawn="1"/>
        </p:nvSpPr>
        <p:spPr>
          <a:xfrm>
            <a:off x="125658" y="4981365"/>
            <a:ext cx="453447" cy="1463040"/>
          </a:xfrm>
          <a:prstGeom prst="rect">
            <a:avLst/>
          </a:prstGeom>
          <a:solidFill>
            <a:srgbClr val="25890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 Placeholder 10">
            <a:extLst>
              <a:ext uri="{FF2B5EF4-FFF2-40B4-BE49-F238E27FC236}">
                <a16:creationId xmlns:a16="http://schemas.microsoft.com/office/drawing/2014/main" id="{9391DC1B-4FD6-35C3-ACDB-926019DE445F}"/>
              </a:ext>
            </a:extLst>
          </p:cNvPr>
          <p:cNvSpPr>
            <a:spLocks noGrp="1"/>
          </p:cNvSpPr>
          <p:nvPr>
            <p:ph type="body" sz="quarter" idx="22" hasCustomPrompt="1"/>
          </p:nvPr>
        </p:nvSpPr>
        <p:spPr>
          <a:xfrm rot="16200000">
            <a:off x="-378890" y="5482083"/>
            <a:ext cx="1458787" cy="457200"/>
          </a:xfrm>
        </p:spPr>
        <p:txBody>
          <a:bodyPr anchor="ctr">
            <a:normAutofit/>
          </a:bodyPr>
          <a:lstStyle>
            <a:lvl1pPr marL="0" indent="0" algn="ctr">
              <a:lnSpc>
                <a:spcPct val="100000"/>
              </a:lnSpc>
              <a:buNone/>
              <a:defRPr sz="1100" b="1" i="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defRPr>
            </a:lvl1pPr>
          </a:lstStyle>
          <a:p>
            <a:pPr lvl="0"/>
            <a:r>
              <a:rPr lang="en-US" dirty="0"/>
              <a:t>Category 3 Name</a:t>
            </a:r>
          </a:p>
        </p:txBody>
      </p:sp>
      <p:sp>
        <p:nvSpPr>
          <p:cNvPr id="38" name="Picture Placeholder 52">
            <a:extLst>
              <a:ext uri="{FF2B5EF4-FFF2-40B4-BE49-F238E27FC236}">
                <a16:creationId xmlns:a16="http://schemas.microsoft.com/office/drawing/2014/main" id="{30CC9B81-14AB-156C-D255-8C437D8804F6}"/>
              </a:ext>
            </a:extLst>
          </p:cNvPr>
          <p:cNvSpPr>
            <a:spLocks noGrp="1"/>
          </p:cNvSpPr>
          <p:nvPr>
            <p:ph type="pic" sz="quarter" idx="50" hasCustomPrompt="1"/>
          </p:nvPr>
        </p:nvSpPr>
        <p:spPr>
          <a:xfrm>
            <a:off x="6311226" y="5083086"/>
            <a:ext cx="4544568" cy="237744"/>
          </a:xfrm>
        </p:spPr>
        <p:txBody>
          <a:bodyPr>
            <a:noAutofit/>
          </a:bodyPr>
          <a:lstStyle>
            <a:lvl1pPr marL="0" indent="0">
              <a:buNone/>
              <a:defRPr sz="1000" b="0" i="0">
                <a:latin typeface="Open Sans Light" pitchFamily="2" charset="0"/>
                <a:ea typeface="Open Sans Light" pitchFamily="2" charset="0"/>
                <a:cs typeface="Open Sans Light" pitchFamily="2" charset="0"/>
              </a:defRPr>
            </a:lvl1pPr>
          </a:lstStyle>
          <a:p>
            <a:r>
              <a:rPr lang="en-US"/>
              <a:t>{{ arrow_cat3_act1 }}</a:t>
            </a:r>
          </a:p>
        </p:txBody>
      </p:sp>
      <p:sp>
        <p:nvSpPr>
          <p:cNvPr id="40" name="Picture Placeholder 52">
            <a:extLst>
              <a:ext uri="{FF2B5EF4-FFF2-40B4-BE49-F238E27FC236}">
                <a16:creationId xmlns:a16="http://schemas.microsoft.com/office/drawing/2014/main" id="{3AF3AEAC-DC8E-27B0-0C98-29A1B88FB1E7}"/>
              </a:ext>
            </a:extLst>
          </p:cNvPr>
          <p:cNvSpPr>
            <a:spLocks noGrp="1"/>
          </p:cNvSpPr>
          <p:nvPr>
            <p:ph type="pic" sz="quarter" idx="51" hasCustomPrompt="1"/>
          </p:nvPr>
        </p:nvSpPr>
        <p:spPr>
          <a:xfrm>
            <a:off x="7306065" y="5460821"/>
            <a:ext cx="4306824" cy="237744"/>
          </a:xfrm>
        </p:spPr>
        <p:txBody>
          <a:bodyPr>
            <a:noAutofit/>
          </a:bodyPr>
          <a:lstStyle>
            <a:lvl1pPr marL="0" indent="0">
              <a:buNone/>
              <a:defRPr sz="1000" b="0" i="0">
                <a:latin typeface="Open Sans Light" pitchFamily="2" charset="0"/>
                <a:ea typeface="Open Sans Light" pitchFamily="2" charset="0"/>
                <a:cs typeface="Open Sans Light" pitchFamily="2" charset="0"/>
              </a:defRPr>
            </a:lvl1pPr>
          </a:lstStyle>
          <a:p>
            <a:r>
              <a:rPr lang="en-US"/>
              <a:t>{{ arrow_cat3_act2 }}</a:t>
            </a:r>
          </a:p>
        </p:txBody>
      </p:sp>
      <p:sp>
        <p:nvSpPr>
          <p:cNvPr id="42" name="Picture Placeholder 52">
            <a:extLst>
              <a:ext uri="{FF2B5EF4-FFF2-40B4-BE49-F238E27FC236}">
                <a16:creationId xmlns:a16="http://schemas.microsoft.com/office/drawing/2014/main" id="{CD779CBA-F0CC-044F-D926-DE22875A63A2}"/>
              </a:ext>
            </a:extLst>
          </p:cNvPr>
          <p:cNvSpPr>
            <a:spLocks noGrp="1"/>
          </p:cNvSpPr>
          <p:nvPr>
            <p:ph type="pic" sz="quarter" idx="52" hasCustomPrompt="1"/>
          </p:nvPr>
        </p:nvSpPr>
        <p:spPr>
          <a:xfrm>
            <a:off x="10164865" y="5842327"/>
            <a:ext cx="1801368" cy="237744"/>
          </a:xfrm>
        </p:spPr>
        <p:txBody>
          <a:bodyPr>
            <a:noAutofit/>
          </a:bodyPr>
          <a:lstStyle>
            <a:lvl1pPr marL="0" indent="0">
              <a:buNone/>
              <a:defRPr sz="1000" b="0" i="0">
                <a:latin typeface="Open Sans Light" pitchFamily="2" charset="0"/>
                <a:ea typeface="Open Sans Light" pitchFamily="2" charset="0"/>
                <a:cs typeface="Open Sans Light" pitchFamily="2" charset="0"/>
              </a:defRPr>
            </a:lvl1pPr>
          </a:lstStyle>
          <a:p>
            <a:r>
              <a:rPr lang="en-US"/>
              <a:t>{{ arrow_cat3_act3 }}</a:t>
            </a:r>
          </a:p>
        </p:txBody>
      </p:sp>
      <p:sp>
        <p:nvSpPr>
          <p:cNvPr id="44" name="Text Placeholder 8">
            <a:extLst>
              <a:ext uri="{FF2B5EF4-FFF2-40B4-BE49-F238E27FC236}">
                <a16:creationId xmlns:a16="http://schemas.microsoft.com/office/drawing/2014/main" id="{FD4CC1A4-F3F7-AD8A-4D5C-F5BF6980563E}"/>
              </a:ext>
            </a:extLst>
          </p:cNvPr>
          <p:cNvSpPr>
            <a:spLocks noGrp="1"/>
          </p:cNvSpPr>
          <p:nvPr>
            <p:ph type="body" sz="quarter" idx="53" hasCustomPrompt="1"/>
          </p:nvPr>
        </p:nvSpPr>
        <p:spPr>
          <a:xfrm>
            <a:off x="9171362" y="285406"/>
            <a:ext cx="2428967" cy="311150"/>
          </a:xfrm>
        </p:spPr>
        <p:txBody>
          <a:bodyPr>
            <a:normAutofit/>
          </a:bodyPr>
          <a:lstStyle>
            <a:lvl1pPr marL="0" marR="0" indent="0" algn="r" defTabSz="914400" rtl="0" eaLnBrk="1" fontAlgn="auto" latinLnBrk="0" hangingPunct="1">
              <a:lnSpc>
                <a:spcPct val="90000"/>
              </a:lnSpc>
              <a:spcBef>
                <a:spcPts val="1000"/>
              </a:spcBef>
              <a:spcAft>
                <a:spcPts val="0"/>
              </a:spcAft>
              <a:buClrTx/>
              <a:buSzTx/>
              <a:buFont typeface="Arial" panose="020B0604020202020204" pitchFamily="34" charset="0"/>
              <a:buNone/>
              <a:tabLst/>
              <a:defRPr sz="1300" b="1" i="0">
                <a:solidFill>
                  <a:srgbClr val="FF0000"/>
                </a:solidFill>
                <a:latin typeface="Open Sans SemiBold" pitchFamily="2" charset="0"/>
                <a:ea typeface="Open Sans SemiBold" pitchFamily="2" charset="0"/>
                <a:cs typeface="Open Sans SemiBold"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 label }}</a:t>
            </a:r>
          </a:p>
        </p:txBody>
      </p:sp>
      <p:sp>
        <p:nvSpPr>
          <p:cNvPr id="25" name="Category 1 Activity 2">
            <a:extLst>
              <a:ext uri="{FF2B5EF4-FFF2-40B4-BE49-F238E27FC236}">
                <a16:creationId xmlns:a16="http://schemas.microsoft.com/office/drawing/2014/main" id="{B8BA0129-DA7E-84DD-6EAD-1DD9735D718B}"/>
              </a:ext>
            </a:extLst>
          </p:cNvPr>
          <p:cNvSpPr>
            <a:spLocks noGrp="1"/>
          </p:cNvSpPr>
          <p:nvPr>
            <p:ph type="body" sz="quarter" idx="36" hasCustomPrompt="1"/>
          </p:nvPr>
        </p:nvSpPr>
        <p:spPr>
          <a:xfrm>
            <a:off x="1030678" y="2484030"/>
            <a:ext cx="2272766" cy="219456"/>
          </a:xfrm>
        </p:spPr>
        <p:txBody>
          <a:bodyPr anchor="ctr">
            <a:noAutofit/>
          </a:bodyPr>
          <a:lstStyle>
            <a:lvl1pPr marL="0" indent="0">
              <a:lnSpc>
                <a:spcPct val="100000"/>
              </a:lnSpc>
              <a:buNone/>
              <a:defRPr sz="1000" b="0" i="0">
                <a:solidFill>
                  <a:schemeClr val="bg1"/>
                </a:solidFill>
                <a:latin typeface="Open Sans Light" panose="020B0606030504020204" pitchFamily="34" charset="0"/>
                <a:ea typeface="Open Sans Light" panose="020B0606030504020204" pitchFamily="34" charset="0"/>
                <a:cs typeface="Open Sans Light" panose="020B0606030504020204" pitchFamily="34" charset="0"/>
              </a:defRPr>
            </a:lvl1pPr>
            <a:lvl5pPr marL="1828800" indent="0">
              <a:buNone/>
              <a:defRPr/>
            </a:lvl5pPr>
          </a:lstStyle>
          <a:p>
            <a:pPr lvl="0"/>
            <a:r>
              <a:rPr lang="en-US" dirty="0"/>
              <a:t>Category 1 Activity 2</a:t>
            </a:r>
          </a:p>
        </p:txBody>
      </p:sp>
      <p:sp>
        <p:nvSpPr>
          <p:cNvPr id="27" name="Category 1 Activity 3">
            <a:extLst>
              <a:ext uri="{FF2B5EF4-FFF2-40B4-BE49-F238E27FC236}">
                <a16:creationId xmlns:a16="http://schemas.microsoft.com/office/drawing/2014/main" id="{CF029009-C8BA-B992-B31A-BF9565636FF1}"/>
              </a:ext>
            </a:extLst>
          </p:cNvPr>
          <p:cNvSpPr>
            <a:spLocks noGrp="1"/>
          </p:cNvSpPr>
          <p:nvPr>
            <p:ph type="body" sz="quarter" idx="37" hasCustomPrompt="1"/>
          </p:nvPr>
        </p:nvSpPr>
        <p:spPr>
          <a:xfrm>
            <a:off x="1565158" y="2858416"/>
            <a:ext cx="2713198" cy="219456"/>
          </a:xfrm>
        </p:spPr>
        <p:txBody>
          <a:bodyPr anchor="ctr">
            <a:noAutofit/>
          </a:bodyPr>
          <a:lstStyle>
            <a:lvl1pPr marL="0" indent="0">
              <a:lnSpc>
                <a:spcPct val="100000"/>
              </a:lnSpc>
              <a:buNone/>
              <a:defRPr sz="1000" b="0" i="0">
                <a:solidFill>
                  <a:schemeClr val="bg1"/>
                </a:solidFill>
                <a:latin typeface="Open Sans Light" panose="020B0606030504020204" pitchFamily="34" charset="0"/>
                <a:ea typeface="Open Sans Light" panose="020B0606030504020204" pitchFamily="34" charset="0"/>
                <a:cs typeface="Open Sans Light" panose="020B0606030504020204" pitchFamily="34" charset="0"/>
              </a:defRPr>
            </a:lvl1pPr>
            <a:lvl5pPr marL="1828800" indent="0">
              <a:buNone/>
              <a:defRPr/>
            </a:lvl5pPr>
          </a:lstStyle>
          <a:p>
            <a:pPr lvl="0"/>
            <a:r>
              <a:rPr lang="en-US" dirty="0"/>
              <a:t>Category 1 Activity 3</a:t>
            </a:r>
          </a:p>
        </p:txBody>
      </p:sp>
      <p:sp>
        <p:nvSpPr>
          <p:cNvPr id="31" name="Category 2 Activity 1">
            <a:extLst>
              <a:ext uri="{FF2B5EF4-FFF2-40B4-BE49-F238E27FC236}">
                <a16:creationId xmlns:a16="http://schemas.microsoft.com/office/drawing/2014/main" id="{55691776-23AA-C68C-BBE2-5835B382F7E5}"/>
              </a:ext>
            </a:extLst>
          </p:cNvPr>
          <p:cNvSpPr>
            <a:spLocks noGrp="1"/>
          </p:cNvSpPr>
          <p:nvPr>
            <p:ph type="body" sz="quarter" idx="38" hasCustomPrompt="1"/>
          </p:nvPr>
        </p:nvSpPr>
        <p:spPr>
          <a:xfrm>
            <a:off x="2501815" y="3605853"/>
            <a:ext cx="3629033" cy="219456"/>
          </a:xfrm>
        </p:spPr>
        <p:txBody>
          <a:bodyPr anchor="ctr">
            <a:noAutofit/>
          </a:bodyPr>
          <a:lstStyle>
            <a:lvl1pPr marL="0" indent="0">
              <a:lnSpc>
                <a:spcPct val="100000"/>
              </a:lnSpc>
              <a:buNone/>
              <a:defRPr sz="1000" b="0" i="0">
                <a:solidFill>
                  <a:schemeClr val="bg1"/>
                </a:solidFill>
                <a:latin typeface="Open Sans Light" panose="020B0606030504020204" pitchFamily="34" charset="0"/>
                <a:ea typeface="Open Sans Light" panose="020B0606030504020204" pitchFamily="34" charset="0"/>
                <a:cs typeface="Open Sans Light" panose="020B0606030504020204" pitchFamily="34" charset="0"/>
              </a:defRPr>
            </a:lvl1pPr>
            <a:lvl5pPr marL="1828800" indent="0">
              <a:buNone/>
              <a:defRPr/>
            </a:lvl5pPr>
          </a:lstStyle>
          <a:p>
            <a:pPr lvl="0"/>
            <a:r>
              <a:rPr lang="en-US" dirty="0"/>
              <a:t>Category 2 Activity 1</a:t>
            </a:r>
          </a:p>
        </p:txBody>
      </p:sp>
      <p:sp>
        <p:nvSpPr>
          <p:cNvPr id="33" name="Category 2 Activity 2">
            <a:extLst>
              <a:ext uri="{FF2B5EF4-FFF2-40B4-BE49-F238E27FC236}">
                <a16:creationId xmlns:a16="http://schemas.microsoft.com/office/drawing/2014/main" id="{94B6D847-506D-E9FB-9633-925471D86398}"/>
              </a:ext>
            </a:extLst>
          </p:cNvPr>
          <p:cNvSpPr>
            <a:spLocks noGrp="1"/>
          </p:cNvSpPr>
          <p:nvPr>
            <p:ph type="body" sz="quarter" idx="39" hasCustomPrompt="1"/>
          </p:nvPr>
        </p:nvSpPr>
        <p:spPr>
          <a:xfrm>
            <a:off x="3453103" y="3981067"/>
            <a:ext cx="3612567" cy="219456"/>
          </a:xfrm>
        </p:spPr>
        <p:txBody>
          <a:bodyPr anchor="ctr">
            <a:noAutofit/>
          </a:bodyPr>
          <a:lstStyle>
            <a:lvl1pPr marL="0" indent="0">
              <a:lnSpc>
                <a:spcPct val="100000"/>
              </a:lnSpc>
              <a:buNone/>
              <a:defRPr sz="1000" b="0" i="0">
                <a:solidFill>
                  <a:schemeClr val="bg1"/>
                </a:solidFill>
                <a:latin typeface="Open Sans Light" panose="020B0606030504020204" pitchFamily="34" charset="0"/>
                <a:ea typeface="Open Sans Light" panose="020B0606030504020204" pitchFamily="34" charset="0"/>
                <a:cs typeface="Open Sans Light" panose="020B0606030504020204" pitchFamily="34" charset="0"/>
              </a:defRPr>
            </a:lvl1pPr>
            <a:lvl5pPr marL="1828800" indent="0">
              <a:buNone/>
              <a:defRPr/>
            </a:lvl5pPr>
          </a:lstStyle>
          <a:p>
            <a:pPr lvl="0"/>
            <a:r>
              <a:rPr lang="en-US" dirty="0"/>
              <a:t>Category 2 Activity 2</a:t>
            </a:r>
          </a:p>
        </p:txBody>
      </p:sp>
      <p:sp>
        <p:nvSpPr>
          <p:cNvPr id="35" name="Text Placeholder 3">
            <a:extLst>
              <a:ext uri="{FF2B5EF4-FFF2-40B4-BE49-F238E27FC236}">
                <a16:creationId xmlns:a16="http://schemas.microsoft.com/office/drawing/2014/main" id="{EC62D275-E4C9-A780-445D-F5A7C7BDBE60}"/>
              </a:ext>
            </a:extLst>
          </p:cNvPr>
          <p:cNvSpPr>
            <a:spLocks noGrp="1"/>
          </p:cNvSpPr>
          <p:nvPr>
            <p:ph type="body" sz="quarter" idx="40" hasCustomPrompt="1"/>
          </p:nvPr>
        </p:nvSpPr>
        <p:spPr>
          <a:xfrm>
            <a:off x="5324475" y="4393762"/>
            <a:ext cx="2256783" cy="219456"/>
          </a:xfrm>
        </p:spPr>
        <p:txBody>
          <a:bodyPr anchor="ctr">
            <a:noAutofit/>
          </a:bodyPr>
          <a:lstStyle>
            <a:lvl1pPr marL="0" indent="0">
              <a:lnSpc>
                <a:spcPct val="100000"/>
              </a:lnSpc>
              <a:buNone/>
              <a:defRPr sz="1000" b="0" i="0">
                <a:solidFill>
                  <a:schemeClr val="bg1"/>
                </a:solidFill>
                <a:latin typeface="Open Sans Light" panose="020B0606030504020204" pitchFamily="34" charset="0"/>
                <a:ea typeface="Open Sans Light" panose="020B0606030504020204" pitchFamily="34" charset="0"/>
                <a:cs typeface="Open Sans Light" panose="020B0606030504020204" pitchFamily="34" charset="0"/>
              </a:defRPr>
            </a:lvl1pPr>
            <a:lvl5pPr marL="1828800" indent="0">
              <a:buNone/>
              <a:defRPr/>
            </a:lvl5pPr>
          </a:lstStyle>
          <a:p>
            <a:pPr lvl="0"/>
            <a:r>
              <a:rPr lang="en-US" dirty="0"/>
              <a:t>Category 2 Activity 3</a:t>
            </a:r>
          </a:p>
        </p:txBody>
      </p:sp>
      <p:sp>
        <p:nvSpPr>
          <p:cNvPr id="39" name="Category 3 Activity 1">
            <a:extLst>
              <a:ext uri="{FF2B5EF4-FFF2-40B4-BE49-F238E27FC236}">
                <a16:creationId xmlns:a16="http://schemas.microsoft.com/office/drawing/2014/main" id="{C88D9093-6C1D-A83D-9959-211405F95B97}"/>
              </a:ext>
            </a:extLst>
          </p:cNvPr>
          <p:cNvSpPr>
            <a:spLocks noGrp="1"/>
          </p:cNvSpPr>
          <p:nvPr>
            <p:ph type="body" sz="quarter" idx="41" hasCustomPrompt="1"/>
          </p:nvPr>
        </p:nvSpPr>
        <p:spPr>
          <a:xfrm>
            <a:off x="6311226" y="5090540"/>
            <a:ext cx="4395469" cy="205409"/>
          </a:xfrm>
        </p:spPr>
        <p:txBody>
          <a:bodyPr anchor="ctr">
            <a:noAutofit/>
          </a:bodyPr>
          <a:lstStyle>
            <a:lvl1pPr marL="0" indent="0">
              <a:lnSpc>
                <a:spcPct val="100000"/>
              </a:lnSpc>
              <a:buNone/>
              <a:defRPr sz="1000" b="0" i="0">
                <a:solidFill>
                  <a:schemeClr val="bg1"/>
                </a:solidFill>
                <a:latin typeface="Open Sans Light" panose="020B0606030504020204" pitchFamily="34" charset="0"/>
                <a:ea typeface="Open Sans Light" panose="020B0606030504020204" pitchFamily="34" charset="0"/>
                <a:cs typeface="Open Sans Light" panose="020B0606030504020204" pitchFamily="34" charset="0"/>
              </a:defRPr>
            </a:lvl1pPr>
            <a:lvl5pPr marL="1828800" indent="0">
              <a:buNone/>
              <a:defRPr/>
            </a:lvl5pPr>
          </a:lstStyle>
          <a:p>
            <a:pPr lvl="0"/>
            <a:r>
              <a:rPr lang="en-US" dirty="0"/>
              <a:t>Category 3 Activity 1</a:t>
            </a:r>
          </a:p>
        </p:txBody>
      </p:sp>
      <p:sp>
        <p:nvSpPr>
          <p:cNvPr id="41" name="Category 3 Activity 2">
            <a:extLst>
              <a:ext uri="{FF2B5EF4-FFF2-40B4-BE49-F238E27FC236}">
                <a16:creationId xmlns:a16="http://schemas.microsoft.com/office/drawing/2014/main" id="{E745884E-53CD-41C5-A42A-84ABD47F3CEE}"/>
              </a:ext>
            </a:extLst>
          </p:cNvPr>
          <p:cNvSpPr>
            <a:spLocks noGrp="1"/>
          </p:cNvSpPr>
          <p:nvPr>
            <p:ph type="body" sz="quarter" idx="42" hasCustomPrompt="1"/>
          </p:nvPr>
        </p:nvSpPr>
        <p:spPr>
          <a:xfrm>
            <a:off x="7317096" y="5462350"/>
            <a:ext cx="4090660" cy="219456"/>
          </a:xfrm>
        </p:spPr>
        <p:txBody>
          <a:bodyPr anchor="ctr">
            <a:noAutofit/>
          </a:bodyPr>
          <a:lstStyle>
            <a:lvl1pPr marL="0" indent="0">
              <a:lnSpc>
                <a:spcPct val="100000"/>
              </a:lnSpc>
              <a:buNone/>
              <a:defRPr sz="1000" b="0" i="0">
                <a:solidFill>
                  <a:schemeClr val="bg1"/>
                </a:solidFill>
                <a:latin typeface="Open Sans Light" panose="020B0606030504020204" pitchFamily="34" charset="0"/>
                <a:ea typeface="Open Sans Light" panose="020B0606030504020204" pitchFamily="34" charset="0"/>
                <a:cs typeface="Open Sans Light" panose="020B0606030504020204" pitchFamily="34" charset="0"/>
              </a:defRPr>
            </a:lvl1pPr>
            <a:lvl5pPr marL="1828800" indent="0">
              <a:buNone/>
              <a:defRPr/>
            </a:lvl5pPr>
          </a:lstStyle>
          <a:p>
            <a:pPr lvl="0"/>
            <a:r>
              <a:rPr lang="en-US" dirty="0"/>
              <a:t>Category 3 Activity 2</a:t>
            </a:r>
          </a:p>
        </p:txBody>
      </p:sp>
      <p:sp>
        <p:nvSpPr>
          <p:cNvPr id="43" name="Category 3 Activity 3">
            <a:extLst>
              <a:ext uri="{FF2B5EF4-FFF2-40B4-BE49-F238E27FC236}">
                <a16:creationId xmlns:a16="http://schemas.microsoft.com/office/drawing/2014/main" id="{8B802C76-3443-22C8-E8BB-1EF517472E6B}"/>
              </a:ext>
            </a:extLst>
          </p:cNvPr>
          <p:cNvSpPr>
            <a:spLocks noGrp="1"/>
          </p:cNvSpPr>
          <p:nvPr>
            <p:ph type="body" sz="quarter" idx="43" hasCustomPrompt="1"/>
          </p:nvPr>
        </p:nvSpPr>
        <p:spPr>
          <a:xfrm>
            <a:off x="10168177" y="5844441"/>
            <a:ext cx="1631971" cy="219456"/>
          </a:xfrm>
        </p:spPr>
        <p:txBody>
          <a:bodyPr anchor="ctr">
            <a:noAutofit/>
          </a:bodyPr>
          <a:lstStyle>
            <a:lvl1pPr marL="0" indent="0">
              <a:lnSpc>
                <a:spcPct val="100000"/>
              </a:lnSpc>
              <a:buNone/>
              <a:defRPr sz="1000" b="0" i="0">
                <a:solidFill>
                  <a:schemeClr val="bg1"/>
                </a:solidFill>
                <a:latin typeface="Open Sans Light" panose="020B0606030504020204" pitchFamily="34" charset="0"/>
                <a:ea typeface="Open Sans Light" panose="020B0606030504020204" pitchFamily="34" charset="0"/>
                <a:cs typeface="Open Sans Light" panose="020B0606030504020204" pitchFamily="34" charset="0"/>
              </a:defRPr>
            </a:lvl1pPr>
            <a:lvl5pPr marL="1828800" indent="0">
              <a:buNone/>
              <a:defRPr/>
            </a:lvl5pPr>
          </a:lstStyle>
          <a:p>
            <a:pPr lvl="0"/>
            <a:r>
              <a:rPr lang="en-US" dirty="0"/>
              <a:t>Category 3 Activity 3</a:t>
            </a:r>
          </a:p>
        </p:txBody>
      </p:sp>
    </p:spTree>
    <p:extLst>
      <p:ext uri="{BB962C8B-B14F-4D97-AF65-F5344CB8AC3E}">
        <p14:creationId xmlns:p14="http://schemas.microsoft.com/office/powerpoint/2010/main" val="158266991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ransition_slide">
    <p:spTree>
      <p:nvGrpSpPr>
        <p:cNvPr id="1" name=""/>
        <p:cNvGrpSpPr/>
        <p:nvPr/>
      </p:nvGrpSpPr>
      <p:grpSpPr>
        <a:xfrm>
          <a:off x="0" y="0"/>
          <a:ext cx="0" cy="0"/>
          <a:chOff x="0" y="0"/>
          <a:chExt cx="0" cy="0"/>
        </a:xfrm>
      </p:grpSpPr>
      <p:sp>
        <p:nvSpPr>
          <p:cNvPr id="4" name="Section Title">
            <a:extLst>
              <a:ext uri="{FF2B5EF4-FFF2-40B4-BE49-F238E27FC236}">
                <a16:creationId xmlns:a16="http://schemas.microsoft.com/office/drawing/2014/main" id="{0B5BB6C8-C4E8-D911-C484-74C71FDF39DE}"/>
              </a:ext>
            </a:extLst>
          </p:cNvPr>
          <p:cNvSpPr>
            <a:spLocks noGrp="1"/>
          </p:cNvSpPr>
          <p:nvPr>
            <p:ph type="body" sz="quarter" idx="19" hasCustomPrompt="1"/>
          </p:nvPr>
        </p:nvSpPr>
        <p:spPr>
          <a:xfrm>
            <a:off x="536575" y="301800"/>
            <a:ext cx="7167096" cy="222138"/>
          </a:xfrm>
        </p:spPr>
        <p:txBody>
          <a:bodyPr anchor="ctr">
            <a:normAutofit/>
          </a:bodyPr>
          <a:lstStyle>
            <a:lvl1pPr marL="0" indent="0">
              <a:lnSpc>
                <a:spcPct val="100000"/>
              </a:lnSpc>
              <a:buNone/>
              <a:defRPr sz="1100" b="1" i="0" spc="300">
                <a:solidFill>
                  <a:srgbClr val="A6A6A6"/>
                </a:solidFill>
                <a:latin typeface="Open Sans SemiBold" panose="020B0606030504020204" pitchFamily="34" charset="0"/>
                <a:ea typeface="Open Sans SemiBold" panose="020B0606030504020204" pitchFamily="34" charset="0"/>
                <a:cs typeface="Open Sans SemiBold" panose="020B0606030504020204" pitchFamily="34" charset="0"/>
              </a:defRPr>
            </a:lvl1pPr>
            <a:lvl5pPr marL="1828800" indent="0">
              <a:buNone/>
              <a:defRPr/>
            </a:lvl5pPr>
          </a:lstStyle>
          <a:p>
            <a:pPr lvl="0"/>
            <a:r>
              <a:rPr lang="en-US"/>
              <a:t>SECTION TITLE</a:t>
            </a:r>
          </a:p>
        </p:txBody>
      </p:sp>
      <p:sp>
        <p:nvSpPr>
          <p:cNvPr id="5" name="Slide Title">
            <a:extLst>
              <a:ext uri="{FF2B5EF4-FFF2-40B4-BE49-F238E27FC236}">
                <a16:creationId xmlns:a16="http://schemas.microsoft.com/office/drawing/2014/main" id="{04199F1D-8913-1220-6190-611C42EEEFAF}"/>
              </a:ext>
            </a:extLst>
          </p:cNvPr>
          <p:cNvSpPr>
            <a:spLocks noGrp="1"/>
          </p:cNvSpPr>
          <p:nvPr>
            <p:ph type="body" sz="quarter" idx="10" hasCustomPrompt="1"/>
          </p:nvPr>
        </p:nvSpPr>
        <p:spPr>
          <a:xfrm>
            <a:off x="536574" y="695426"/>
            <a:ext cx="11118858" cy="457200"/>
          </a:xfrm>
        </p:spPr>
        <p:txBody>
          <a:bodyPr anchor="ctr">
            <a:normAutofit/>
          </a:bodyPr>
          <a:lstStyle>
            <a:lvl1pPr marL="0" indent="0">
              <a:lnSpc>
                <a:spcPct val="100000"/>
              </a:lnSpc>
              <a:buNone/>
              <a:defRPr sz="2400" b="1" i="0">
                <a:latin typeface="Open Sans SemiBold" panose="020B0606030504020204" pitchFamily="34" charset="0"/>
                <a:ea typeface="Open Sans SemiBold" panose="020B0606030504020204" pitchFamily="34" charset="0"/>
                <a:cs typeface="Open Sans SemiBold" panose="020B0606030504020204" pitchFamily="34" charset="0"/>
              </a:defRPr>
            </a:lvl1pPr>
          </a:lstStyle>
          <a:p>
            <a:pPr lvl="0"/>
            <a:r>
              <a:rPr lang="en-US"/>
              <a:t>Slide Title</a:t>
            </a:r>
          </a:p>
        </p:txBody>
      </p:sp>
      <p:sp>
        <p:nvSpPr>
          <p:cNvPr id="6" name="Slide Subtitle">
            <a:extLst>
              <a:ext uri="{FF2B5EF4-FFF2-40B4-BE49-F238E27FC236}">
                <a16:creationId xmlns:a16="http://schemas.microsoft.com/office/drawing/2014/main" id="{98DCD5E3-D7D8-64B2-1DDA-A88208BF75AE}"/>
              </a:ext>
            </a:extLst>
          </p:cNvPr>
          <p:cNvSpPr>
            <a:spLocks noGrp="1"/>
          </p:cNvSpPr>
          <p:nvPr>
            <p:ph type="body" sz="quarter" idx="34" hasCustomPrompt="1"/>
          </p:nvPr>
        </p:nvSpPr>
        <p:spPr>
          <a:xfrm>
            <a:off x="536571" y="1183178"/>
            <a:ext cx="11118858" cy="676656"/>
          </a:xfrm>
        </p:spPr>
        <p:txBody>
          <a:bodyPr>
            <a:normAutofit/>
          </a:bodyPr>
          <a:lstStyle>
            <a:lvl1pPr marL="0" indent="0">
              <a:lnSpc>
                <a:spcPct val="100000"/>
              </a:lnSpc>
              <a:buNone/>
              <a:defRPr sz="1600" b="0" i="0">
                <a:latin typeface="Open Sans Light" panose="020B0606030504020204" pitchFamily="34" charset="0"/>
                <a:ea typeface="Open Sans Light" panose="020B0606030504020204" pitchFamily="34" charset="0"/>
                <a:cs typeface="Open Sans Light" panose="020B0606030504020204" pitchFamily="34" charset="0"/>
              </a:defRPr>
            </a:lvl1pPr>
            <a:lvl5pPr marL="1828800" indent="0">
              <a:buNone/>
              <a:defRPr/>
            </a:lvl5pPr>
          </a:lstStyle>
          <a:p>
            <a:pPr lvl="0"/>
            <a:r>
              <a:rPr lang="en-US"/>
              <a:t>Slide Subtitle</a:t>
            </a:r>
          </a:p>
        </p:txBody>
      </p:sp>
      <p:sp>
        <p:nvSpPr>
          <p:cNvPr id="7" name="Rectangle 6">
            <a:extLst>
              <a:ext uri="{FF2B5EF4-FFF2-40B4-BE49-F238E27FC236}">
                <a16:creationId xmlns:a16="http://schemas.microsoft.com/office/drawing/2014/main" id="{668079E9-9F67-2FF5-EC47-A58D0F1A13C8}"/>
              </a:ext>
            </a:extLst>
          </p:cNvPr>
          <p:cNvSpPr/>
          <p:nvPr userDrawn="1"/>
        </p:nvSpPr>
        <p:spPr>
          <a:xfrm>
            <a:off x="5505450" y="1977194"/>
            <a:ext cx="6198870" cy="4223403"/>
          </a:xfrm>
          <a:prstGeom prst="rect">
            <a:avLst/>
          </a:prstGeom>
          <a:solidFill>
            <a:schemeClr val="accent1">
              <a:lumMod val="20000"/>
              <a:lumOff val="80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Open Sans Light"/>
              <a:ea typeface="+mn-ea"/>
              <a:cs typeface="+mn-cs"/>
            </a:endParaRPr>
          </a:p>
        </p:txBody>
      </p:sp>
      <p:sp>
        <p:nvSpPr>
          <p:cNvPr id="8" name="Pentagon 2">
            <a:extLst>
              <a:ext uri="{FF2B5EF4-FFF2-40B4-BE49-F238E27FC236}">
                <a16:creationId xmlns:a16="http://schemas.microsoft.com/office/drawing/2014/main" id="{A7C322B7-1DF7-EFEF-EE50-6B8DFEF5E65A}"/>
              </a:ext>
            </a:extLst>
          </p:cNvPr>
          <p:cNvSpPr/>
          <p:nvPr userDrawn="1"/>
        </p:nvSpPr>
        <p:spPr>
          <a:xfrm>
            <a:off x="411479" y="1977194"/>
            <a:ext cx="5932171" cy="4223403"/>
          </a:xfrm>
          <a:custGeom>
            <a:avLst/>
            <a:gdLst>
              <a:gd name="connsiteX0" fmla="*/ 0 w 7905750"/>
              <a:gd name="connsiteY0" fmla="*/ 0 h 4425696"/>
              <a:gd name="connsiteX1" fmla="*/ 5692902 w 7905750"/>
              <a:gd name="connsiteY1" fmla="*/ 0 h 4425696"/>
              <a:gd name="connsiteX2" fmla="*/ 7905750 w 7905750"/>
              <a:gd name="connsiteY2" fmla="*/ 2212848 h 4425696"/>
              <a:gd name="connsiteX3" fmla="*/ 5692902 w 7905750"/>
              <a:gd name="connsiteY3" fmla="*/ 4425696 h 4425696"/>
              <a:gd name="connsiteX4" fmla="*/ 0 w 7905750"/>
              <a:gd name="connsiteY4" fmla="*/ 4425696 h 4425696"/>
              <a:gd name="connsiteX5" fmla="*/ 0 w 7905750"/>
              <a:gd name="connsiteY5" fmla="*/ 0 h 4425696"/>
              <a:gd name="connsiteX0" fmla="*/ 0 w 6534150"/>
              <a:gd name="connsiteY0" fmla="*/ 0 h 4425696"/>
              <a:gd name="connsiteX1" fmla="*/ 5692902 w 6534150"/>
              <a:gd name="connsiteY1" fmla="*/ 0 h 4425696"/>
              <a:gd name="connsiteX2" fmla="*/ 6534150 w 6534150"/>
              <a:gd name="connsiteY2" fmla="*/ 2212848 h 4425696"/>
              <a:gd name="connsiteX3" fmla="*/ 5692902 w 6534150"/>
              <a:gd name="connsiteY3" fmla="*/ 4425696 h 4425696"/>
              <a:gd name="connsiteX4" fmla="*/ 0 w 6534150"/>
              <a:gd name="connsiteY4" fmla="*/ 4425696 h 4425696"/>
              <a:gd name="connsiteX5" fmla="*/ 0 w 6534150"/>
              <a:gd name="connsiteY5" fmla="*/ 0 h 4425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34150" h="4425696">
                <a:moveTo>
                  <a:pt x="0" y="0"/>
                </a:moveTo>
                <a:lnTo>
                  <a:pt x="5692902" y="0"/>
                </a:lnTo>
                <a:lnTo>
                  <a:pt x="6534150" y="2212848"/>
                </a:lnTo>
                <a:lnTo>
                  <a:pt x="5692902" y="4425696"/>
                </a:lnTo>
                <a:lnTo>
                  <a:pt x="0" y="4425696"/>
                </a:lnTo>
                <a:lnTo>
                  <a:pt x="0" y="0"/>
                </a:lnTo>
                <a:close/>
              </a:path>
            </a:pathLst>
          </a:custGeom>
          <a:solidFill>
            <a:schemeClr val="bg1">
              <a:lumMod val="9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Open Sans Light"/>
              <a:ea typeface="+mn-ea"/>
              <a:cs typeface="+mn-cs"/>
            </a:endParaRPr>
          </a:p>
        </p:txBody>
      </p:sp>
      <p:grpSp>
        <p:nvGrpSpPr>
          <p:cNvPr id="9" name="Group 8">
            <a:extLst>
              <a:ext uri="{FF2B5EF4-FFF2-40B4-BE49-F238E27FC236}">
                <a16:creationId xmlns:a16="http://schemas.microsoft.com/office/drawing/2014/main" id="{93E8B773-0BF8-15CE-E549-01AD9E47FEB8}"/>
              </a:ext>
            </a:extLst>
          </p:cNvPr>
          <p:cNvGrpSpPr>
            <a:grpSpLocks noChangeAspect="1"/>
          </p:cNvGrpSpPr>
          <p:nvPr userDrawn="1"/>
        </p:nvGrpSpPr>
        <p:grpSpPr>
          <a:xfrm>
            <a:off x="855223" y="2254008"/>
            <a:ext cx="307975" cy="445179"/>
            <a:chOff x="9207500" y="2944813"/>
            <a:chExt cx="334962" cy="484188"/>
          </a:xfrm>
        </p:grpSpPr>
        <p:sp>
          <p:nvSpPr>
            <p:cNvPr id="10" name="Freeform 374">
              <a:extLst>
                <a:ext uri="{FF2B5EF4-FFF2-40B4-BE49-F238E27FC236}">
                  <a16:creationId xmlns:a16="http://schemas.microsoft.com/office/drawing/2014/main" id="{5B4F7CB0-FF4F-456D-DD0D-B07B5767041D}"/>
                </a:ext>
              </a:extLst>
            </p:cNvPr>
            <p:cNvSpPr>
              <a:spLocks/>
            </p:cNvSpPr>
            <p:nvPr/>
          </p:nvSpPr>
          <p:spPr bwMode="auto">
            <a:xfrm>
              <a:off x="9207500" y="3287713"/>
              <a:ext cx="334962" cy="141288"/>
            </a:xfrm>
            <a:custGeom>
              <a:avLst/>
              <a:gdLst>
                <a:gd name="T0" fmla="*/ 158 w 159"/>
                <a:gd name="T1" fmla="*/ 60 h 67"/>
                <a:gd name="T2" fmla="*/ 136 w 159"/>
                <a:gd name="T3" fmla="*/ 3 h 67"/>
                <a:gd name="T4" fmla="*/ 132 w 159"/>
                <a:gd name="T5" fmla="*/ 0 h 67"/>
                <a:gd name="T6" fmla="*/ 118 w 159"/>
                <a:gd name="T7" fmla="*/ 0 h 67"/>
                <a:gd name="T8" fmla="*/ 113 w 159"/>
                <a:gd name="T9" fmla="*/ 5 h 67"/>
                <a:gd name="T10" fmla="*/ 118 w 159"/>
                <a:gd name="T11" fmla="*/ 10 h 67"/>
                <a:gd name="T12" fmla="*/ 128 w 159"/>
                <a:gd name="T13" fmla="*/ 10 h 67"/>
                <a:gd name="T14" fmla="*/ 147 w 159"/>
                <a:gd name="T15" fmla="*/ 57 h 67"/>
                <a:gd name="T16" fmla="*/ 12 w 159"/>
                <a:gd name="T17" fmla="*/ 57 h 67"/>
                <a:gd name="T18" fmla="*/ 31 w 159"/>
                <a:gd name="T19" fmla="*/ 10 h 67"/>
                <a:gd name="T20" fmla="*/ 42 w 159"/>
                <a:gd name="T21" fmla="*/ 10 h 67"/>
                <a:gd name="T22" fmla="*/ 46 w 159"/>
                <a:gd name="T23" fmla="*/ 5 h 67"/>
                <a:gd name="T24" fmla="*/ 42 w 159"/>
                <a:gd name="T25" fmla="*/ 0 h 67"/>
                <a:gd name="T26" fmla="*/ 28 w 159"/>
                <a:gd name="T27" fmla="*/ 0 h 67"/>
                <a:gd name="T28" fmla="*/ 24 w 159"/>
                <a:gd name="T29" fmla="*/ 3 h 67"/>
                <a:gd name="T30" fmla="*/ 1 w 159"/>
                <a:gd name="T31" fmla="*/ 60 h 67"/>
                <a:gd name="T32" fmla="*/ 2 w 159"/>
                <a:gd name="T33" fmla="*/ 65 h 67"/>
                <a:gd name="T34" fmla="*/ 5 w 159"/>
                <a:gd name="T35" fmla="*/ 67 h 67"/>
                <a:gd name="T36" fmla="*/ 154 w 159"/>
                <a:gd name="T37" fmla="*/ 67 h 67"/>
                <a:gd name="T38" fmla="*/ 158 w 159"/>
                <a:gd name="T39" fmla="*/ 65 h 67"/>
                <a:gd name="T40" fmla="*/ 158 w 159"/>
                <a:gd name="T41" fmla="*/ 6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9" h="67">
                  <a:moveTo>
                    <a:pt x="158" y="60"/>
                  </a:moveTo>
                  <a:cubicBezTo>
                    <a:pt x="136" y="3"/>
                    <a:pt x="136" y="3"/>
                    <a:pt x="136" y="3"/>
                  </a:cubicBezTo>
                  <a:cubicBezTo>
                    <a:pt x="135" y="2"/>
                    <a:pt x="133" y="0"/>
                    <a:pt x="132" y="0"/>
                  </a:cubicBezTo>
                  <a:cubicBezTo>
                    <a:pt x="118" y="0"/>
                    <a:pt x="118" y="0"/>
                    <a:pt x="118" y="0"/>
                  </a:cubicBezTo>
                  <a:cubicBezTo>
                    <a:pt x="115" y="0"/>
                    <a:pt x="113" y="3"/>
                    <a:pt x="113" y="5"/>
                  </a:cubicBezTo>
                  <a:cubicBezTo>
                    <a:pt x="113" y="8"/>
                    <a:pt x="115" y="10"/>
                    <a:pt x="118" y="10"/>
                  </a:cubicBezTo>
                  <a:cubicBezTo>
                    <a:pt x="128" y="10"/>
                    <a:pt x="128" y="10"/>
                    <a:pt x="128" y="10"/>
                  </a:cubicBezTo>
                  <a:cubicBezTo>
                    <a:pt x="147" y="57"/>
                    <a:pt x="147" y="57"/>
                    <a:pt x="147" y="57"/>
                  </a:cubicBezTo>
                  <a:cubicBezTo>
                    <a:pt x="12" y="57"/>
                    <a:pt x="12" y="57"/>
                    <a:pt x="12" y="57"/>
                  </a:cubicBezTo>
                  <a:cubicBezTo>
                    <a:pt x="31" y="10"/>
                    <a:pt x="31" y="10"/>
                    <a:pt x="31" y="10"/>
                  </a:cubicBezTo>
                  <a:cubicBezTo>
                    <a:pt x="42" y="10"/>
                    <a:pt x="42" y="10"/>
                    <a:pt x="42" y="10"/>
                  </a:cubicBezTo>
                  <a:cubicBezTo>
                    <a:pt x="44" y="10"/>
                    <a:pt x="46" y="8"/>
                    <a:pt x="46" y="5"/>
                  </a:cubicBezTo>
                  <a:cubicBezTo>
                    <a:pt x="46" y="3"/>
                    <a:pt x="44" y="0"/>
                    <a:pt x="42" y="0"/>
                  </a:cubicBezTo>
                  <a:cubicBezTo>
                    <a:pt x="28" y="0"/>
                    <a:pt x="28" y="0"/>
                    <a:pt x="28" y="0"/>
                  </a:cubicBezTo>
                  <a:cubicBezTo>
                    <a:pt x="26" y="0"/>
                    <a:pt x="24" y="2"/>
                    <a:pt x="24" y="3"/>
                  </a:cubicBezTo>
                  <a:cubicBezTo>
                    <a:pt x="1" y="60"/>
                    <a:pt x="1" y="60"/>
                    <a:pt x="1" y="60"/>
                  </a:cubicBezTo>
                  <a:cubicBezTo>
                    <a:pt x="0" y="62"/>
                    <a:pt x="1" y="63"/>
                    <a:pt x="2" y="65"/>
                  </a:cubicBezTo>
                  <a:cubicBezTo>
                    <a:pt x="2" y="66"/>
                    <a:pt x="4" y="67"/>
                    <a:pt x="5" y="67"/>
                  </a:cubicBezTo>
                  <a:cubicBezTo>
                    <a:pt x="154" y="67"/>
                    <a:pt x="154" y="67"/>
                    <a:pt x="154" y="67"/>
                  </a:cubicBezTo>
                  <a:cubicBezTo>
                    <a:pt x="156" y="67"/>
                    <a:pt x="157" y="66"/>
                    <a:pt x="158" y="65"/>
                  </a:cubicBezTo>
                  <a:cubicBezTo>
                    <a:pt x="159" y="63"/>
                    <a:pt x="159" y="62"/>
                    <a:pt x="158" y="60"/>
                  </a:cubicBez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Light"/>
                <a:ea typeface="+mn-ea"/>
                <a:cs typeface="+mn-cs"/>
              </a:endParaRPr>
            </a:p>
          </p:txBody>
        </p:sp>
        <p:sp>
          <p:nvSpPr>
            <p:cNvPr id="11" name="Freeform 375">
              <a:extLst>
                <a:ext uri="{FF2B5EF4-FFF2-40B4-BE49-F238E27FC236}">
                  <a16:creationId xmlns:a16="http://schemas.microsoft.com/office/drawing/2014/main" id="{F6DD9DE9-B23B-C970-D8BD-346D3726CA42}"/>
                </a:ext>
              </a:extLst>
            </p:cNvPr>
            <p:cNvSpPr>
              <a:spLocks noEditPoints="1"/>
            </p:cNvSpPr>
            <p:nvPr/>
          </p:nvSpPr>
          <p:spPr bwMode="auto">
            <a:xfrm>
              <a:off x="9318625" y="3022600"/>
              <a:ext cx="114300" cy="114300"/>
            </a:xfrm>
            <a:custGeom>
              <a:avLst/>
              <a:gdLst>
                <a:gd name="T0" fmla="*/ 54 w 54"/>
                <a:gd name="T1" fmla="*/ 27 h 54"/>
                <a:gd name="T2" fmla="*/ 27 w 54"/>
                <a:gd name="T3" fmla="*/ 0 h 54"/>
                <a:gd name="T4" fmla="*/ 0 w 54"/>
                <a:gd name="T5" fmla="*/ 27 h 54"/>
                <a:gd name="T6" fmla="*/ 27 w 54"/>
                <a:gd name="T7" fmla="*/ 54 h 54"/>
                <a:gd name="T8" fmla="*/ 54 w 54"/>
                <a:gd name="T9" fmla="*/ 27 h 54"/>
                <a:gd name="T10" fmla="*/ 27 w 54"/>
                <a:gd name="T11" fmla="*/ 44 h 54"/>
                <a:gd name="T12" fmla="*/ 9 w 54"/>
                <a:gd name="T13" fmla="*/ 27 h 54"/>
                <a:gd name="T14" fmla="*/ 27 w 54"/>
                <a:gd name="T15" fmla="*/ 9 h 54"/>
                <a:gd name="T16" fmla="*/ 44 w 54"/>
                <a:gd name="T17" fmla="*/ 27 h 54"/>
                <a:gd name="T18" fmla="*/ 27 w 54"/>
                <a:gd name="T19" fmla="*/ 4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4" h="54">
                  <a:moveTo>
                    <a:pt x="54" y="27"/>
                  </a:moveTo>
                  <a:cubicBezTo>
                    <a:pt x="54" y="12"/>
                    <a:pt x="42" y="0"/>
                    <a:pt x="27" y="0"/>
                  </a:cubicBezTo>
                  <a:cubicBezTo>
                    <a:pt x="12" y="0"/>
                    <a:pt x="0" y="12"/>
                    <a:pt x="0" y="27"/>
                  </a:cubicBezTo>
                  <a:cubicBezTo>
                    <a:pt x="0" y="42"/>
                    <a:pt x="12" y="54"/>
                    <a:pt x="27" y="54"/>
                  </a:cubicBezTo>
                  <a:cubicBezTo>
                    <a:pt x="42" y="54"/>
                    <a:pt x="54" y="42"/>
                    <a:pt x="54" y="27"/>
                  </a:cubicBezTo>
                  <a:close/>
                  <a:moveTo>
                    <a:pt x="27" y="44"/>
                  </a:moveTo>
                  <a:cubicBezTo>
                    <a:pt x="17" y="44"/>
                    <a:pt x="9" y="36"/>
                    <a:pt x="9" y="27"/>
                  </a:cubicBezTo>
                  <a:cubicBezTo>
                    <a:pt x="9" y="17"/>
                    <a:pt x="17" y="9"/>
                    <a:pt x="27" y="9"/>
                  </a:cubicBezTo>
                  <a:cubicBezTo>
                    <a:pt x="36" y="9"/>
                    <a:pt x="44" y="17"/>
                    <a:pt x="44" y="27"/>
                  </a:cubicBezTo>
                  <a:cubicBezTo>
                    <a:pt x="44" y="36"/>
                    <a:pt x="36" y="44"/>
                    <a:pt x="27" y="44"/>
                  </a:cubicBez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Light"/>
                <a:ea typeface="+mn-ea"/>
                <a:cs typeface="+mn-cs"/>
              </a:endParaRPr>
            </a:p>
          </p:txBody>
        </p:sp>
        <p:sp>
          <p:nvSpPr>
            <p:cNvPr id="12" name="Freeform 376">
              <a:extLst>
                <a:ext uri="{FF2B5EF4-FFF2-40B4-BE49-F238E27FC236}">
                  <a16:creationId xmlns:a16="http://schemas.microsoft.com/office/drawing/2014/main" id="{DA9E27D4-3245-E48F-DD87-44F9FF82E7D8}"/>
                </a:ext>
              </a:extLst>
            </p:cNvPr>
            <p:cNvSpPr>
              <a:spLocks noEditPoints="1"/>
            </p:cNvSpPr>
            <p:nvPr/>
          </p:nvSpPr>
          <p:spPr bwMode="auto">
            <a:xfrm>
              <a:off x="9234488" y="2944813"/>
              <a:ext cx="280987" cy="420688"/>
            </a:xfrm>
            <a:custGeom>
              <a:avLst/>
              <a:gdLst>
                <a:gd name="T0" fmla="*/ 67 w 133"/>
                <a:gd name="T1" fmla="*/ 200 h 200"/>
                <a:gd name="T2" fmla="*/ 71 w 133"/>
                <a:gd name="T3" fmla="*/ 198 h 200"/>
                <a:gd name="T4" fmla="*/ 133 w 133"/>
                <a:gd name="T5" fmla="*/ 67 h 200"/>
                <a:gd name="T6" fmla="*/ 67 w 133"/>
                <a:gd name="T7" fmla="*/ 0 h 200"/>
                <a:gd name="T8" fmla="*/ 0 w 133"/>
                <a:gd name="T9" fmla="*/ 67 h 200"/>
                <a:gd name="T10" fmla="*/ 63 w 133"/>
                <a:gd name="T11" fmla="*/ 198 h 200"/>
                <a:gd name="T12" fmla="*/ 67 w 133"/>
                <a:gd name="T13" fmla="*/ 200 h 200"/>
                <a:gd name="T14" fmla="*/ 67 w 133"/>
                <a:gd name="T15" fmla="*/ 10 h 200"/>
                <a:gd name="T16" fmla="*/ 124 w 133"/>
                <a:gd name="T17" fmla="*/ 67 h 200"/>
                <a:gd name="T18" fmla="*/ 67 w 133"/>
                <a:gd name="T19" fmla="*/ 186 h 200"/>
                <a:gd name="T20" fmla="*/ 10 w 133"/>
                <a:gd name="T21" fmla="*/ 67 h 200"/>
                <a:gd name="T22" fmla="*/ 67 w 133"/>
                <a:gd name="T23" fmla="*/ 1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3" h="200">
                  <a:moveTo>
                    <a:pt x="67" y="200"/>
                  </a:moveTo>
                  <a:cubicBezTo>
                    <a:pt x="68" y="200"/>
                    <a:pt x="70" y="199"/>
                    <a:pt x="71" y="198"/>
                  </a:cubicBezTo>
                  <a:cubicBezTo>
                    <a:pt x="73" y="194"/>
                    <a:pt x="133" y="102"/>
                    <a:pt x="133" y="67"/>
                  </a:cubicBezTo>
                  <a:cubicBezTo>
                    <a:pt x="133" y="30"/>
                    <a:pt x="103" y="0"/>
                    <a:pt x="67" y="0"/>
                  </a:cubicBezTo>
                  <a:cubicBezTo>
                    <a:pt x="30" y="0"/>
                    <a:pt x="0" y="30"/>
                    <a:pt x="0" y="67"/>
                  </a:cubicBezTo>
                  <a:cubicBezTo>
                    <a:pt x="0" y="102"/>
                    <a:pt x="60" y="194"/>
                    <a:pt x="63" y="198"/>
                  </a:cubicBezTo>
                  <a:cubicBezTo>
                    <a:pt x="64" y="199"/>
                    <a:pt x="65" y="200"/>
                    <a:pt x="67" y="200"/>
                  </a:cubicBezTo>
                  <a:close/>
                  <a:moveTo>
                    <a:pt x="67" y="10"/>
                  </a:moveTo>
                  <a:cubicBezTo>
                    <a:pt x="98" y="10"/>
                    <a:pt x="124" y="35"/>
                    <a:pt x="124" y="67"/>
                  </a:cubicBezTo>
                  <a:cubicBezTo>
                    <a:pt x="124" y="94"/>
                    <a:pt x="80" y="165"/>
                    <a:pt x="67" y="186"/>
                  </a:cubicBezTo>
                  <a:cubicBezTo>
                    <a:pt x="53" y="165"/>
                    <a:pt x="10" y="94"/>
                    <a:pt x="10" y="67"/>
                  </a:cubicBezTo>
                  <a:cubicBezTo>
                    <a:pt x="10" y="35"/>
                    <a:pt x="35" y="10"/>
                    <a:pt x="67" y="10"/>
                  </a:cubicBez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Light"/>
                <a:ea typeface="+mn-ea"/>
                <a:cs typeface="+mn-cs"/>
              </a:endParaRPr>
            </a:p>
          </p:txBody>
        </p:sp>
      </p:grpSp>
      <p:grpSp>
        <p:nvGrpSpPr>
          <p:cNvPr id="13" name="Group 12">
            <a:extLst>
              <a:ext uri="{FF2B5EF4-FFF2-40B4-BE49-F238E27FC236}">
                <a16:creationId xmlns:a16="http://schemas.microsoft.com/office/drawing/2014/main" id="{6CEB011A-8F18-0EC3-E387-FA1677AD2CB2}"/>
              </a:ext>
            </a:extLst>
          </p:cNvPr>
          <p:cNvGrpSpPr>
            <a:grpSpLocks noChangeAspect="1"/>
          </p:cNvGrpSpPr>
          <p:nvPr userDrawn="1"/>
        </p:nvGrpSpPr>
        <p:grpSpPr>
          <a:xfrm>
            <a:off x="6647944" y="2266934"/>
            <a:ext cx="473223" cy="500186"/>
            <a:chOff x="11280776" y="3148013"/>
            <a:chExt cx="557213" cy="588962"/>
          </a:xfrm>
        </p:grpSpPr>
        <p:sp>
          <p:nvSpPr>
            <p:cNvPr id="14" name="Freeform 532">
              <a:extLst>
                <a:ext uri="{FF2B5EF4-FFF2-40B4-BE49-F238E27FC236}">
                  <a16:creationId xmlns:a16="http://schemas.microsoft.com/office/drawing/2014/main" id="{5157ED9D-E77C-099D-5444-D5D929E64A92}"/>
                </a:ext>
              </a:extLst>
            </p:cNvPr>
            <p:cNvSpPr>
              <a:spLocks noEditPoints="1"/>
            </p:cNvSpPr>
            <p:nvPr/>
          </p:nvSpPr>
          <p:spPr bwMode="auto">
            <a:xfrm>
              <a:off x="11280776" y="3148013"/>
              <a:ext cx="557213" cy="588962"/>
            </a:xfrm>
            <a:custGeom>
              <a:avLst/>
              <a:gdLst>
                <a:gd name="T0" fmla="*/ 222 w 225"/>
                <a:gd name="T1" fmla="*/ 12 h 238"/>
                <a:gd name="T2" fmla="*/ 174 w 225"/>
                <a:gd name="T3" fmla="*/ 1 h 238"/>
                <a:gd name="T4" fmla="*/ 171 w 225"/>
                <a:gd name="T5" fmla="*/ 1 h 238"/>
                <a:gd name="T6" fmla="*/ 114 w 225"/>
                <a:gd name="T7" fmla="*/ 27 h 238"/>
                <a:gd name="T8" fmla="*/ 61 w 225"/>
                <a:gd name="T9" fmla="*/ 5 h 238"/>
                <a:gd name="T10" fmla="*/ 58 w 225"/>
                <a:gd name="T11" fmla="*/ 5 h 238"/>
                <a:gd name="T12" fmla="*/ 3 w 225"/>
                <a:gd name="T13" fmla="*/ 27 h 238"/>
                <a:gd name="T14" fmla="*/ 0 w 225"/>
                <a:gd name="T15" fmla="*/ 31 h 238"/>
                <a:gd name="T16" fmla="*/ 0 w 225"/>
                <a:gd name="T17" fmla="*/ 182 h 238"/>
                <a:gd name="T18" fmla="*/ 2 w 225"/>
                <a:gd name="T19" fmla="*/ 186 h 238"/>
                <a:gd name="T20" fmla="*/ 6 w 225"/>
                <a:gd name="T21" fmla="*/ 187 h 238"/>
                <a:gd name="T22" fmla="*/ 60 w 225"/>
                <a:gd name="T23" fmla="*/ 166 h 238"/>
                <a:gd name="T24" fmla="*/ 112 w 225"/>
                <a:gd name="T25" fmla="*/ 188 h 238"/>
                <a:gd name="T26" fmla="*/ 114 w 225"/>
                <a:gd name="T27" fmla="*/ 188 h 238"/>
                <a:gd name="T28" fmla="*/ 116 w 225"/>
                <a:gd name="T29" fmla="*/ 188 h 238"/>
                <a:gd name="T30" fmla="*/ 124 w 225"/>
                <a:gd name="T31" fmla="*/ 184 h 238"/>
                <a:gd name="T32" fmla="*/ 154 w 225"/>
                <a:gd name="T33" fmla="*/ 236 h 238"/>
                <a:gd name="T34" fmla="*/ 158 w 225"/>
                <a:gd name="T35" fmla="*/ 238 h 238"/>
                <a:gd name="T36" fmla="*/ 162 w 225"/>
                <a:gd name="T37" fmla="*/ 236 h 238"/>
                <a:gd name="T38" fmla="*/ 199 w 225"/>
                <a:gd name="T39" fmla="*/ 168 h 238"/>
                <a:gd name="T40" fmla="*/ 220 w 225"/>
                <a:gd name="T41" fmla="*/ 172 h 238"/>
                <a:gd name="T42" fmla="*/ 224 w 225"/>
                <a:gd name="T43" fmla="*/ 171 h 238"/>
                <a:gd name="T44" fmla="*/ 225 w 225"/>
                <a:gd name="T45" fmla="*/ 168 h 238"/>
                <a:gd name="T46" fmla="*/ 225 w 225"/>
                <a:gd name="T47" fmla="*/ 16 h 238"/>
                <a:gd name="T48" fmla="*/ 222 w 225"/>
                <a:gd name="T49" fmla="*/ 12 h 238"/>
                <a:gd name="T50" fmla="*/ 158 w 225"/>
                <a:gd name="T51" fmla="*/ 224 h 238"/>
                <a:gd name="T52" fmla="*/ 119 w 225"/>
                <a:gd name="T53" fmla="*/ 144 h 238"/>
                <a:gd name="T54" fmla="*/ 158 w 225"/>
                <a:gd name="T55" fmla="*/ 106 h 238"/>
                <a:gd name="T56" fmla="*/ 196 w 225"/>
                <a:gd name="T57" fmla="*/ 144 h 238"/>
                <a:gd name="T58" fmla="*/ 158 w 225"/>
                <a:gd name="T59" fmla="*/ 224 h 238"/>
                <a:gd name="T60" fmla="*/ 216 w 225"/>
                <a:gd name="T61" fmla="*/ 162 h 238"/>
                <a:gd name="T62" fmla="*/ 202 w 225"/>
                <a:gd name="T63" fmla="*/ 159 h 238"/>
                <a:gd name="T64" fmla="*/ 205 w 225"/>
                <a:gd name="T65" fmla="*/ 144 h 238"/>
                <a:gd name="T66" fmla="*/ 158 w 225"/>
                <a:gd name="T67" fmla="*/ 96 h 238"/>
                <a:gd name="T68" fmla="*/ 110 w 225"/>
                <a:gd name="T69" fmla="*/ 144 h 238"/>
                <a:gd name="T70" fmla="*/ 120 w 225"/>
                <a:gd name="T71" fmla="*/ 176 h 238"/>
                <a:gd name="T72" fmla="*/ 114 w 225"/>
                <a:gd name="T73" fmla="*/ 178 h 238"/>
                <a:gd name="T74" fmla="*/ 61 w 225"/>
                <a:gd name="T75" fmla="*/ 157 h 238"/>
                <a:gd name="T76" fmla="*/ 60 w 225"/>
                <a:gd name="T77" fmla="*/ 156 h 238"/>
                <a:gd name="T78" fmla="*/ 58 w 225"/>
                <a:gd name="T79" fmla="*/ 156 h 238"/>
                <a:gd name="T80" fmla="*/ 9 w 225"/>
                <a:gd name="T81" fmla="*/ 175 h 238"/>
                <a:gd name="T82" fmla="*/ 9 w 225"/>
                <a:gd name="T83" fmla="*/ 34 h 238"/>
                <a:gd name="T84" fmla="*/ 60 w 225"/>
                <a:gd name="T85" fmla="*/ 15 h 238"/>
                <a:gd name="T86" fmla="*/ 112 w 225"/>
                <a:gd name="T87" fmla="*/ 37 h 238"/>
                <a:gd name="T88" fmla="*/ 116 w 225"/>
                <a:gd name="T89" fmla="*/ 37 h 238"/>
                <a:gd name="T90" fmla="*/ 174 w 225"/>
                <a:gd name="T91" fmla="*/ 10 h 238"/>
                <a:gd name="T92" fmla="*/ 216 w 225"/>
                <a:gd name="T93" fmla="*/ 20 h 238"/>
                <a:gd name="T94" fmla="*/ 216 w 225"/>
                <a:gd name="T95" fmla="*/ 162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5" h="238">
                  <a:moveTo>
                    <a:pt x="222" y="12"/>
                  </a:moveTo>
                  <a:cubicBezTo>
                    <a:pt x="174" y="1"/>
                    <a:pt x="174" y="1"/>
                    <a:pt x="174" y="1"/>
                  </a:cubicBezTo>
                  <a:cubicBezTo>
                    <a:pt x="173" y="0"/>
                    <a:pt x="172" y="0"/>
                    <a:pt x="171" y="1"/>
                  </a:cubicBezTo>
                  <a:cubicBezTo>
                    <a:pt x="114" y="27"/>
                    <a:pt x="114" y="27"/>
                    <a:pt x="114" y="27"/>
                  </a:cubicBezTo>
                  <a:cubicBezTo>
                    <a:pt x="61" y="5"/>
                    <a:pt x="61" y="5"/>
                    <a:pt x="61" y="5"/>
                  </a:cubicBezTo>
                  <a:cubicBezTo>
                    <a:pt x="60" y="5"/>
                    <a:pt x="59" y="5"/>
                    <a:pt x="58" y="5"/>
                  </a:cubicBezTo>
                  <a:cubicBezTo>
                    <a:pt x="3" y="27"/>
                    <a:pt x="3" y="27"/>
                    <a:pt x="3" y="27"/>
                  </a:cubicBezTo>
                  <a:cubicBezTo>
                    <a:pt x="1" y="27"/>
                    <a:pt x="0" y="29"/>
                    <a:pt x="0" y="31"/>
                  </a:cubicBezTo>
                  <a:cubicBezTo>
                    <a:pt x="0" y="182"/>
                    <a:pt x="0" y="182"/>
                    <a:pt x="0" y="182"/>
                  </a:cubicBezTo>
                  <a:cubicBezTo>
                    <a:pt x="0" y="184"/>
                    <a:pt x="0" y="185"/>
                    <a:pt x="2" y="186"/>
                  </a:cubicBezTo>
                  <a:cubicBezTo>
                    <a:pt x="3" y="187"/>
                    <a:pt x="5" y="187"/>
                    <a:pt x="6" y="187"/>
                  </a:cubicBezTo>
                  <a:cubicBezTo>
                    <a:pt x="60" y="166"/>
                    <a:pt x="60" y="166"/>
                    <a:pt x="60" y="166"/>
                  </a:cubicBezTo>
                  <a:cubicBezTo>
                    <a:pt x="112" y="188"/>
                    <a:pt x="112" y="188"/>
                    <a:pt x="112" y="188"/>
                  </a:cubicBezTo>
                  <a:cubicBezTo>
                    <a:pt x="113" y="188"/>
                    <a:pt x="113" y="188"/>
                    <a:pt x="114" y="188"/>
                  </a:cubicBezTo>
                  <a:cubicBezTo>
                    <a:pt x="115" y="188"/>
                    <a:pt x="115" y="188"/>
                    <a:pt x="116" y="188"/>
                  </a:cubicBezTo>
                  <a:cubicBezTo>
                    <a:pt x="124" y="184"/>
                    <a:pt x="124" y="184"/>
                    <a:pt x="124" y="184"/>
                  </a:cubicBezTo>
                  <a:cubicBezTo>
                    <a:pt x="136" y="208"/>
                    <a:pt x="151" y="232"/>
                    <a:pt x="154" y="236"/>
                  </a:cubicBezTo>
                  <a:cubicBezTo>
                    <a:pt x="154" y="237"/>
                    <a:pt x="156" y="238"/>
                    <a:pt x="158" y="238"/>
                  </a:cubicBezTo>
                  <a:cubicBezTo>
                    <a:pt x="159" y="238"/>
                    <a:pt x="161" y="237"/>
                    <a:pt x="162" y="236"/>
                  </a:cubicBezTo>
                  <a:cubicBezTo>
                    <a:pt x="165" y="231"/>
                    <a:pt x="188" y="195"/>
                    <a:pt x="199" y="168"/>
                  </a:cubicBezTo>
                  <a:cubicBezTo>
                    <a:pt x="220" y="172"/>
                    <a:pt x="220" y="172"/>
                    <a:pt x="220" y="172"/>
                  </a:cubicBezTo>
                  <a:cubicBezTo>
                    <a:pt x="221" y="173"/>
                    <a:pt x="222" y="172"/>
                    <a:pt x="224" y="171"/>
                  </a:cubicBezTo>
                  <a:cubicBezTo>
                    <a:pt x="225" y="170"/>
                    <a:pt x="225" y="169"/>
                    <a:pt x="225" y="168"/>
                  </a:cubicBezTo>
                  <a:cubicBezTo>
                    <a:pt x="225" y="16"/>
                    <a:pt x="225" y="16"/>
                    <a:pt x="225" y="16"/>
                  </a:cubicBezTo>
                  <a:cubicBezTo>
                    <a:pt x="225" y="14"/>
                    <a:pt x="224" y="12"/>
                    <a:pt x="222" y="12"/>
                  </a:cubicBezTo>
                  <a:close/>
                  <a:moveTo>
                    <a:pt x="158" y="224"/>
                  </a:moveTo>
                  <a:cubicBezTo>
                    <a:pt x="144" y="203"/>
                    <a:pt x="119" y="160"/>
                    <a:pt x="119" y="144"/>
                  </a:cubicBezTo>
                  <a:cubicBezTo>
                    <a:pt x="119" y="123"/>
                    <a:pt x="136" y="106"/>
                    <a:pt x="158" y="106"/>
                  </a:cubicBezTo>
                  <a:cubicBezTo>
                    <a:pt x="179" y="106"/>
                    <a:pt x="196" y="123"/>
                    <a:pt x="196" y="144"/>
                  </a:cubicBezTo>
                  <a:cubicBezTo>
                    <a:pt x="196" y="160"/>
                    <a:pt x="171" y="203"/>
                    <a:pt x="158" y="224"/>
                  </a:cubicBezTo>
                  <a:close/>
                  <a:moveTo>
                    <a:pt x="216" y="162"/>
                  </a:moveTo>
                  <a:cubicBezTo>
                    <a:pt x="202" y="159"/>
                    <a:pt x="202" y="159"/>
                    <a:pt x="202" y="159"/>
                  </a:cubicBezTo>
                  <a:cubicBezTo>
                    <a:pt x="204" y="153"/>
                    <a:pt x="205" y="148"/>
                    <a:pt x="205" y="144"/>
                  </a:cubicBezTo>
                  <a:cubicBezTo>
                    <a:pt x="205" y="117"/>
                    <a:pt x="184" y="96"/>
                    <a:pt x="158" y="96"/>
                  </a:cubicBezTo>
                  <a:cubicBezTo>
                    <a:pt x="131" y="96"/>
                    <a:pt x="110" y="117"/>
                    <a:pt x="110" y="144"/>
                  </a:cubicBezTo>
                  <a:cubicBezTo>
                    <a:pt x="110" y="152"/>
                    <a:pt x="114" y="163"/>
                    <a:pt x="120" y="176"/>
                  </a:cubicBezTo>
                  <a:cubicBezTo>
                    <a:pt x="114" y="178"/>
                    <a:pt x="114" y="178"/>
                    <a:pt x="114" y="178"/>
                  </a:cubicBezTo>
                  <a:cubicBezTo>
                    <a:pt x="61" y="157"/>
                    <a:pt x="61" y="157"/>
                    <a:pt x="61" y="157"/>
                  </a:cubicBezTo>
                  <a:cubicBezTo>
                    <a:pt x="61" y="156"/>
                    <a:pt x="60" y="156"/>
                    <a:pt x="60" y="156"/>
                  </a:cubicBezTo>
                  <a:cubicBezTo>
                    <a:pt x="59" y="156"/>
                    <a:pt x="58" y="156"/>
                    <a:pt x="58" y="156"/>
                  </a:cubicBezTo>
                  <a:cubicBezTo>
                    <a:pt x="9" y="175"/>
                    <a:pt x="9" y="175"/>
                    <a:pt x="9" y="175"/>
                  </a:cubicBezTo>
                  <a:cubicBezTo>
                    <a:pt x="9" y="34"/>
                    <a:pt x="9" y="34"/>
                    <a:pt x="9" y="34"/>
                  </a:cubicBezTo>
                  <a:cubicBezTo>
                    <a:pt x="60" y="15"/>
                    <a:pt x="60" y="15"/>
                    <a:pt x="60" y="15"/>
                  </a:cubicBezTo>
                  <a:cubicBezTo>
                    <a:pt x="112" y="37"/>
                    <a:pt x="112" y="37"/>
                    <a:pt x="112" y="37"/>
                  </a:cubicBezTo>
                  <a:cubicBezTo>
                    <a:pt x="113" y="37"/>
                    <a:pt x="115" y="37"/>
                    <a:pt x="116" y="37"/>
                  </a:cubicBezTo>
                  <a:cubicBezTo>
                    <a:pt x="174" y="10"/>
                    <a:pt x="174" y="10"/>
                    <a:pt x="174" y="10"/>
                  </a:cubicBezTo>
                  <a:cubicBezTo>
                    <a:pt x="216" y="20"/>
                    <a:pt x="216" y="20"/>
                    <a:pt x="216" y="20"/>
                  </a:cubicBezTo>
                  <a:lnTo>
                    <a:pt x="216" y="162"/>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Light"/>
                <a:ea typeface="+mn-ea"/>
                <a:cs typeface="+mn-cs"/>
              </a:endParaRPr>
            </a:p>
          </p:txBody>
        </p:sp>
        <p:sp>
          <p:nvSpPr>
            <p:cNvPr id="15" name="Freeform 533">
              <a:extLst>
                <a:ext uri="{FF2B5EF4-FFF2-40B4-BE49-F238E27FC236}">
                  <a16:creationId xmlns:a16="http://schemas.microsoft.com/office/drawing/2014/main" id="{3C484DE5-0A8F-1D21-DE20-E68B0240E712}"/>
                </a:ext>
              </a:extLst>
            </p:cNvPr>
            <p:cNvSpPr>
              <a:spLocks/>
            </p:cNvSpPr>
            <p:nvPr/>
          </p:nvSpPr>
          <p:spPr bwMode="auto">
            <a:xfrm>
              <a:off x="11417301" y="3232150"/>
              <a:ext cx="22225" cy="260350"/>
            </a:xfrm>
            <a:custGeom>
              <a:avLst/>
              <a:gdLst>
                <a:gd name="T0" fmla="*/ 5 w 9"/>
                <a:gd name="T1" fmla="*/ 0 h 105"/>
                <a:gd name="T2" fmla="*/ 0 w 9"/>
                <a:gd name="T3" fmla="*/ 5 h 105"/>
                <a:gd name="T4" fmla="*/ 0 w 9"/>
                <a:gd name="T5" fmla="*/ 101 h 105"/>
                <a:gd name="T6" fmla="*/ 5 w 9"/>
                <a:gd name="T7" fmla="*/ 105 h 105"/>
                <a:gd name="T8" fmla="*/ 9 w 9"/>
                <a:gd name="T9" fmla="*/ 101 h 105"/>
                <a:gd name="T10" fmla="*/ 9 w 9"/>
                <a:gd name="T11" fmla="*/ 5 h 105"/>
                <a:gd name="T12" fmla="*/ 5 w 9"/>
                <a:gd name="T13" fmla="*/ 0 h 105"/>
              </a:gdLst>
              <a:ahLst/>
              <a:cxnLst>
                <a:cxn ang="0">
                  <a:pos x="T0" y="T1"/>
                </a:cxn>
                <a:cxn ang="0">
                  <a:pos x="T2" y="T3"/>
                </a:cxn>
                <a:cxn ang="0">
                  <a:pos x="T4" y="T5"/>
                </a:cxn>
                <a:cxn ang="0">
                  <a:pos x="T6" y="T7"/>
                </a:cxn>
                <a:cxn ang="0">
                  <a:pos x="T8" y="T9"/>
                </a:cxn>
                <a:cxn ang="0">
                  <a:pos x="T10" y="T11"/>
                </a:cxn>
                <a:cxn ang="0">
                  <a:pos x="T12" y="T13"/>
                </a:cxn>
              </a:cxnLst>
              <a:rect l="0" t="0" r="r" b="b"/>
              <a:pathLst>
                <a:path w="9" h="105">
                  <a:moveTo>
                    <a:pt x="5" y="0"/>
                  </a:moveTo>
                  <a:cubicBezTo>
                    <a:pt x="2" y="0"/>
                    <a:pt x="0" y="2"/>
                    <a:pt x="0" y="5"/>
                  </a:cubicBezTo>
                  <a:cubicBezTo>
                    <a:pt x="0" y="101"/>
                    <a:pt x="0" y="101"/>
                    <a:pt x="0" y="101"/>
                  </a:cubicBezTo>
                  <a:cubicBezTo>
                    <a:pt x="0" y="103"/>
                    <a:pt x="2" y="105"/>
                    <a:pt x="5" y="105"/>
                  </a:cubicBezTo>
                  <a:cubicBezTo>
                    <a:pt x="7" y="105"/>
                    <a:pt x="9" y="103"/>
                    <a:pt x="9" y="101"/>
                  </a:cubicBezTo>
                  <a:cubicBezTo>
                    <a:pt x="9" y="5"/>
                    <a:pt x="9" y="5"/>
                    <a:pt x="9" y="5"/>
                  </a:cubicBezTo>
                  <a:cubicBezTo>
                    <a:pt x="9" y="2"/>
                    <a:pt x="7" y="0"/>
                    <a:pt x="5" y="0"/>
                  </a:cubicBez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Light"/>
                <a:ea typeface="+mn-ea"/>
                <a:cs typeface="+mn-cs"/>
              </a:endParaRPr>
            </a:p>
          </p:txBody>
        </p:sp>
        <p:sp>
          <p:nvSpPr>
            <p:cNvPr id="16" name="Freeform 534">
              <a:extLst>
                <a:ext uri="{FF2B5EF4-FFF2-40B4-BE49-F238E27FC236}">
                  <a16:creationId xmlns:a16="http://schemas.microsoft.com/office/drawing/2014/main" id="{2CFF5A7E-7B9E-29D4-BD78-573529598B5B}"/>
                </a:ext>
              </a:extLst>
            </p:cNvPr>
            <p:cNvSpPr>
              <a:spLocks/>
            </p:cNvSpPr>
            <p:nvPr/>
          </p:nvSpPr>
          <p:spPr bwMode="auto">
            <a:xfrm>
              <a:off x="11550651" y="3276600"/>
              <a:ext cx="25400" cy="115887"/>
            </a:xfrm>
            <a:custGeom>
              <a:avLst/>
              <a:gdLst>
                <a:gd name="T0" fmla="*/ 5 w 10"/>
                <a:gd name="T1" fmla="*/ 0 h 47"/>
                <a:gd name="T2" fmla="*/ 0 w 10"/>
                <a:gd name="T3" fmla="*/ 5 h 47"/>
                <a:gd name="T4" fmla="*/ 0 w 10"/>
                <a:gd name="T5" fmla="*/ 42 h 47"/>
                <a:gd name="T6" fmla="*/ 5 w 10"/>
                <a:gd name="T7" fmla="*/ 47 h 47"/>
                <a:gd name="T8" fmla="*/ 10 w 10"/>
                <a:gd name="T9" fmla="*/ 42 h 47"/>
                <a:gd name="T10" fmla="*/ 10 w 10"/>
                <a:gd name="T11" fmla="*/ 5 h 47"/>
                <a:gd name="T12" fmla="*/ 5 w 10"/>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0" h="47">
                  <a:moveTo>
                    <a:pt x="5" y="0"/>
                  </a:moveTo>
                  <a:cubicBezTo>
                    <a:pt x="2" y="0"/>
                    <a:pt x="0" y="3"/>
                    <a:pt x="0" y="5"/>
                  </a:cubicBezTo>
                  <a:cubicBezTo>
                    <a:pt x="0" y="42"/>
                    <a:pt x="0" y="42"/>
                    <a:pt x="0" y="42"/>
                  </a:cubicBezTo>
                  <a:cubicBezTo>
                    <a:pt x="0" y="44"/>
                    <a:pt x="2" y="47"/>
                    <a:pt x="5" y="47"/>
                  </a:cubicBezTo>
                  <a:cubicBezTo>
                    <a:pt x="8" y="47"/>
                    <a:pt x="10" y="44"/>
                    <a:pt x="10" y="42"/>
                  </a:cubicBezTo>
                  <a:cubicBezTo>
                    <a:pt x="10" y="5"/>
                    <a:pt x="10" y="5"/>
                    <a:pt x="10" y="5"/>
                  </a:cubicBezTo>
                  <a:cubicBezTo>
                    <a:pt x="10" y="3"/>
                    <a:pt x="8" y="0"/>
                    <a:pt x="5" y="0"/>
                  </a:cubicBez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Light"/>
                <a:ea typeface="+mn-ea"/>
                <a:cs typeface="+mn-cs"/>
              </a:endParaRPr>
            </a:p>
          </p:txBody>
        </p:sp>
        <p:sp>
          <p:nvSpPr>
            <p:cNvPr id="17" name="Freeform 535">
              <a:extLst>
                <a:ext uri="{FF2B5EF4-FFF2-40B4-BE49-F238E27FC236}">
                  <a16:creationId xmlns:a16="http://schemas.microsoft.com/office/drawing/2014/main" id="{3D4B2CEA-6A16-3F05-9259-0B8E4A1EEB01}"/>
                </a:ext>
              </a:extLst>
            </p:cNvPr>
            <p:cNvSpPr>
              <a:spLocks/>
            </p:cNvSpPr>
            <p:nvPr/>
          </p:nvSpPr>
          <p:spPr bwMode="auto">
            <a:xfrm>
              <a:off x="11699876" y="3214688"/>
              <a:ext cx="25400" cy="142875"/>
            </a:xfrm>
            <a:custGeom>
              <a:avLst/>
              <a:gdLst>
                <a:gd name="T0" fmla="*/ 0 w 10"/>
                <a:gd name="T1" fmla="*/ 5 h 58"/>
                <a:gd name="T2" fmla="*/ 0 w 10"/>
                <a:gd name="T3" fmla="*/ 53 h 58"/>
                <a:gd name="T4" fmla="*/ 5 w 10"/>
                <a:gd name="T5" fmla="*/ 58 h 58"/>
                <a:gd name="T6" fmla="*/ 10 w 10"/>
                <a:gd name="T7" fmla="*/ 53 h 58"/>
                <a:gd name="T8" fmla="*/ 10 w 10"/>
                <a:gd name="T9" fmla="*/ 5 h 58"/>
                <a:gd name="T10" fmla="*/ 5 w 10"/>
                <a:gd name="T11" fmla="*/ 0 h 58"/>
                <a:gd name="T12" fmla="*/ 0 w 10"/>
                <a:gd name="T13" fmla="*/ 5 h 58"/>
              </a:gdLst>
              <a:ahLst/>
              <a:cxnLst>
                <a:cxn ang="0">
                  <a:pos x="T0" y="T1"/>
                </a:cxn>
                <a:cxn ang="0">
                  <a:pos x="T2" y="T3"/>
                </a:cxn>
                <a:cxn ang="0">
                  <a:pos x="T4" y="T5"/>
                </a:cxn>
                <a:cxn ang="0">
                  <a:pos x="T6" y="T7"/>
                </a:cxn>
                <a:cxn ang="0">
                  <a:pos x="T8" y="T9"/>
                </a:cxn>
                <a:cxn ang="0">
                  <a:pos x="T10" y="T11"/>
                </a:cxn>
                <a:cxn ang="0">
                  <a:pos x="T12" y="T13"/>
                </a:cxn>
              </a:cxnLst>
              <a:rect l="0" t="0" r="r" b="b"/>
              <a:pathLst>
                <a:path w="10" h="58">
                  <a:moveTo>
                    <a:pt x="0" y="5"/>
                  </a:moveTo>
                  <a:cubicBezTo>
                    <a:pt x="0" y="53"/>
                    <a:pt x="0" y="53"/>
                    <a:pt x="0" y="53"/>
                  </a:cubicBezTo>
                  <a:cubicBezTo>
                    <a:pt x="0" y="56"/>
                    <a:pt x="2" y="58"/>
                    <a:pt x="5" y="58"/>
                  </a:cubicBezTo>
                  <a:cubicBezTo>
                    <a:pt x="8" y="58"/>
                    <a:pt x="10" y="56"/>
                    <a:pt x="10" y="53"/>
                  </a:cubicBezTo>
                  <a:cubicBezTo>
                    <a:pt x="10" y="5"/>
                    <a:pt x="10" y="5"/>
                    <a:pt x="10" y="5"/>
                  </a:cubicBezTo>
                  <a:cubicBezTo>
                    <a:pt x="10" y="2"/>
                    <a:pt x="8" y="0"/>
                    <a:pt x="5" y="0"/>
                  </a:cubicBezTo>
                  <a:cubicBezTo>
                    <a:pt x="2" y="0"/>
                    <a:pt x="0" y="2"/>
                    <a:pt x="0" y="5"/>
                  </a:cubicBez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Light"/>
                <a:ea typeface="+mn-ea"/>
                <a:cs typeface="+mn-cs"/>
              </a:endParaRPr>
            </a:p>
          </p:txBody>
        </p:sp>
        <p:sp>
          <p:nvSpPr>
            <p:cNvPr id="18" name="Freeform 536">
              <a:extLst>
                <a:ext uri="{FF2B5EF4-FFF2-40B4-BE49-F238E27FC236}">
                  <a16:creationId xmlns:a16="http://schemas.microsoft.com/office/drawing/2014/main" id="{048CB95D-20DC-A1ED-C824-BE122436BCA0}"/>
                </a:ext>
              </a:extLst>
            </p:cNvPr>
            <p:cNvSpPr>
              <a:spLocks noEditPoints="1"/>
            </p:cNvSpPr>
            <p:nvPr/>
          </p:nvSpPr>
          <p:spPr bwMode="auto">
            <a:xfrm>
              <a:off x="11628438" y="3444875"/>
              <a:ext cx="85725" cy="88900"/>
            </a:xfrm>
            <a:custGeom>
              <a:avLst/>
              <a:gdLst>
                <a:gd name="T0" fmla="*/ 18 w 35"/>
                <a:gd name="T1" fmla="*/ 0 h 36"/>
                <a:gd name="T2" fmla="*/ 0 w 35"/>
                <a:gd name="T3" fmla="*/ 18 h 36"/>
                <a:gd name="T4" fmla="*/ 18 w 35"/>
                <a:gd name="T5" fmla="*/ 36 h 36"/>
                <a:gd name="T6" fmla="*/ 35 w 35"/>
                <a:gd name="T7" fmla="*/ 18 h 36"/>
                <a:gd name="T8" fmla="*/ 18 w 35"/>
                <a:gd name="T9" fmla="*/ 0 h 36"/>
                <a:gd name="T10" fmla="*/ 18 w 35"/>
                <a:gd name="T11" fmla="*/ 27 h 36"/>
                <a:gd name="T12" fmla="*/ 9 w 35"/>
                <a:gd name="T13" fmla="*/ 18 h 36"/>
                <a:gd name="T14" fmla="*/ 18 w 35"/>
                <a:gd name="T15" fmla="*/ 10 h 36"/>
                <a:gd name="T16" fmla="*/ 26 w 35"/>
                <a:gd name="T17" fmla="*/ 18 h 36"/>
                <a:gd name="T18" fmla="*/ 18 w 35"/>
                <a:gd name="T19" fmla="*/ 27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6">
                  <a:moveTo>
                    <a:pt x="18" y="0"/>
                  </a:moveTo>
                  <a:cubicBezTo>
                    <a:pt x="8" y="0"/>
                    <a:pt x="0" y="8"/>
                    <a:pt x="0" y="18"/>
                  </a:cubicBezTo>
                  <a:cubicBezTo>
                    <a:pt x="0" y="28"/>
                    <a:pt x="8" y="36"/>
                    <a:pt x="18" y="36"/>
                  </a:cubicBezTo>
                  <a:cubicBezTo>
                    <a:pt x="27" y="36"/>
                    <a:pt x="35" y="28"/>
                    <a:pt x="35" y="18"/>
                  </a:cubicBezTo>
                  <a:cubicBezTo>
                    <a:pt x="35" y="8"/>
                    <a:pt x="27" y="0"/>
                    <a:pt x="18" y="0"/>
                  </a:cubicBezTo>
                  <a:close/>
                  <a:moveTo>
                    <a:pt x="18" y="27"/>
                  </a:moveTo>
                  <a:cubicBezTo>
                    <a:pt x="13" y="27"/>
                    <a:pt x="9" y="23"/>
                    <a:pt x="9" y="18"/>
                  </a:cubicBezTo>
                  <a:cubicBezTo>
                    <a:pt x="9" y="14"/>
                    <a:pt x="13" y="10"/>
                    <a:pt x="18" y="10"/>
                  </a:cubicBezTo>
                  <a:cubicBezTo>
                    <a:pt x="22" y="10"/>
                    <a:pt x="26" y="14"/>
                    <a:pt x="26" y="18"/>
                  </a:cubicBezTo>
                  <a:cubicBezTo>
                    <a:pt x="26" y="23"/>
                    <a:pt x="22" y="27"/>
                    <a:pt x="18" y="27"/>
                  </a:cubicBez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Light"/>
                <a:ea typeface="+mn-ea"/>
                <a:cs typeface="+mn-cs"/>
              </a:endParaRPr>
            </a:p>
          </p:txBody>
        </p:sp>
      </p:grpSp>
      <p:sp>
        <p:nvSpPr>
          <p:cNvPr id="19" name="Box 1 Title">
            <a:extLst>
              <a:ext uri="{FF2B5EF4-FFF2-40B4-BE49-F238E27FC236}">
                <a16:creationId xmlns:a16="http://schemas.microsoft.com/office/drawing/2014/main" id="{3D8F244E-7F48-FA66-BFC8-A5C4E85C1277}"/>
              </a:ext>
            </a:extLst>
          </p:cNvPr>
          <p:cNvSpPr>
            <a:spLocks noGrp="1"/>
          </p:cNvSpPr>
          <p:nvPr>
            <p:ph type="body" sz="quarter" idx="21" hasCustomPrompt="1"/>
          </p:nvPr>
        </p:nvSpPr>
        <p:spPr>
          <a:xfrm>
            <a:off x="1298823" y="2254008"/>
            <a:ext cx="4016530" cy="457200"/>
          </a:xfrm>
        </p:spPr>
        <p:txBody>
          <a:bodyPr anchor="ctr">
            <a:normAutofit/>
          </a:bodyPr>
          <a:lstStyle>
            <a:lvl1pPr marL="0" indent="0">
              <a:lnSpc>
                <a:spcPct val="100000"/>
              </a:lnSpc>
              <a:buNone/>
              <a:defRPr sz="1700" b="1" i="0">
                <a:latin typeface="Open Sans" pitchFamily="2" charset="0"/>
                <a:ea typeface="Open Sans" pitchFamily="2" charset="0"/>
                <a:cs typeface="Open Sans" pitchFamily="2" charset="0"/>
              </a:defRPr>
            </a:lvl1pPr>
          </a:lstStyle>
          <a:p>
            <a:pPr lvl="0"/>
            <a:r>
              <a:rPr lang="en-US" dirty="0"/>
              <a:t>Box 1 Title</a:t>
            </a:r>
          </a:p>
        </p:txBody>
      </p:sp>
      <p:sp>
        <p:nvSpPr>
          <p:cNvPr id="20" name="Box 1 Content">
            <a:extLst>
              <a:ext uri="{FF2B5EF4-FFF2-40B4-BE49-F238E27FC236}">
                <a16:creationId xmlns:a16="http://schemas.microsoft.com/office/drawing/2014/main" id="{D778C5B7-3C84-7D83-2EA7-E89EE3A6F925}"/>
              </a:ext>
            </a:extLst>
          </p:cNvPr>
          <p:cNvSpPr>
            <a:spLocks noGrp="1"/>
          </p:cNvSpPr>
          <p:nvPr>
            <p:ph type="body" sz="quarter" idx="22" hasCustomPrompt="1"/>
          </p:nvPr>
        </p:nvSpPr>
        <p:spPr>
          <a:xfrm>
            <a:off x="755992" y="3063058"/>
            <a:ext cx="4580227" cy="2633723"/>
          </a:xfrm>
        </p:spPr>
        <p:txBody>
          <a:bodyPr>
            <a:normAutofit/>
          </a:bodyPr>
          <a:lstStyle>
            <a:lvl1pPr marL="0" indent="0">
              <a:lnSpc>
                <a:spcPct val="100000"/>
              </a:lnSpc>
              <a:buFont typeface="Arial" panose="020B0604020202020204" pitchFamily="34" charset="0"/>
              <a:buNone/>
              <a:defRPr sz="1400" b="0" i="0">
                <a:latin typeface="Open Sans Light" panose="020B0606030504020204" pitchFamily="34" charset="0"/>
                <a:ea typeface="Open Sans Light" panose="020B0606030504020204" pitchFamily="34" charset="0"/>
                <a:cs typeface="Open Sans Light" panose="020B0606030504020204" pitchFamily="34" charset="0"/>
              </a:defRPr>
            </a:lvl1pPr>
            <a:lvl5pPr marL="1828800" indent="0">
              <a:buNone/>
              <a:defRPr/>
            </a:lvl5pPr>
          </a:lstStyle>
          <a:p>
            <a:pPr lvl="0"/>
            <a:r>
              <a:rPr lang="en-US" dirty="0"/>
              <a:t>Box 1 Content</a:t>
            </a:r>
          </a:p>
        </p:txBody>
      </p:sp>
      <p:sp>
        <p:nvSpPr>
          <p:cNvPr id="21" name="Box 2 Title">
            <a:extLst>
              <a:ext uri="{FF2B5EF4-FFF2-40B4-BE49-F238E27FC236}">
                <a16:creationId xmlns:a16="http://schemas.microsoft.com/office/drawing/2014/main" id="{7C231072-4920-BD6E-27D5-F67EF5633CEB}"/>
              </a:ext>
            </a:extLst>
          </p:cNvPr>
          <p:cNvSpPr>
            <a:spLocks noGrp="1"/>
          </p:cNvSpPr>
          <p:nvPr>
            <p:ph type="body" sz="quarter" idx="23" hasCustomPrompt="1"/>
          </p:nvPr>
        </p:nvSpPr>
        <p:spPr>
          <a:xfrm>
            <a:off x="7311263" y="2266934"/>
            <a:ext cx="3907281" cy="457200"/>
          </a:xfrm>
        </p:spPr>
        <p:txBody>
          <a:bodyPr anchor="ctr">
            <a:normAutofit/>
          </a:bodyPr>
          <a:lstStyle>
            <a:lvl1pPr marL="0" indent="0">
              <a:lnSpc>
                <a:spcPct val="100000"/>
              </a:lnSpc>
              <a:buNone/>
              <a:defRPr sz="1700" b="1" i="0">
                <a:latin typeface="Open Sans" pitchFamily="2" charset="0"/>
                <a:ea typeface="Open Sans" pitchFamily="2" charset="0"/>
                <a:cs typeface="Open Sans" pitchFamily="2" charset="0"/>
              </a:defRPr>
            </a:lvl1pPr>
          </a:lstStyle>
          <a:p>
            <a:pPr lvl="0"/>
            <a:r>
              <a:rPr lang="en-US" dirty="0"/>
              <a:t>Box 2 Title</a:t>
            </a:r>
          </a:p>
        </p:txBody>
      </p:sp>
      <p:sp>
        <p:nvSpPr>
          <p:cNvPr id="22" name="Box 2 Content">
            <a:extLst>
              <a:ext uri="{FF2B5EF4-FFF2-40B4-BE49-F238E27FC236}">
                <a16:creationId xmlns:a16="http://schemas.microsoft.com/office/drawing/2014/main" id="{69B30D19-1D95-90AD-8C22-247B18E9B492}"/>
              </a:ext>
            </a:extLst>
          </p:cNvPr>
          <p:cNvSpPr>
            <a:spLocks noGrp="1"/>
          </p:cNvSpPr>
          <p:nvPr>
            <p:ph type="body" sz="quarter" idx="35" hasCustomPrompt="1"/>
          </p:nvPr>
        </p:nvSpPr>
        <p:spPr>
          <a:xfrm>
            <a:off x="6638317" y="3063058"/>
            <a:ext cx="4580227" cy="2633723"/>
          </a:xfrm>
        </p:spPr>
        <p:txBody>
          <a:bodyPr>
            <a:normAutofit/>
          </a:bodyPr>
          <a:lstStyle>
            <a:lvl1pPr marL="0" indent="0">
              <a:lnSpc>
                <a:spcPct val="100000"/>
              </a:lnSpc>
              <a:buFont typeface="Arial" panose="020B0604020202020204" pitchFamily="34" charset="0"/>
              <a:buNone/>
              <a:defRPr sz="1400" b="0" i="0">
                <a:latin typeface="Open Sans Light" panose="020B0606030504020204" pitchFamily="34" charset="0"/>
                <a:ea typeface="Open Sans Light" panose="020B0606030504020204" pitchFamily="34" charset="0"/>
                <a:cs typeface="Open Sans Light" panose="020B0606030504020204" pitchFamily="34" charset="0"/>
              </a:defRPr>
            </a:lvl1pPr>
            <a:lvl5pPr marL="1828800" indent="0">
              <a:buNone/>
              <a:defRPr/>
            </a:lvl5pPr>
          </a:lstStyle>
          <a:p>
            <a:pPr lvl="0"/>
            <a:r>
              <a:rPr lang="en-US" dirty="0"/>
              <a:t>Box 2 Content</a:t>
            </a:r>
          </a:p>
        </p:txBody>
      </p:sp>
      <p:sp>
        <p:nvSpPr>
          <p:cNvPr id="23" name="Text Placeholder 8">
            <a:extLst>
              <a:ext uri="{FF2B5EF4-FFF2-40B4-BE49-F238E27FC236}">
                <a16:creationId xmlns:a16="http://schemas.microsoft.com/office/drawing/2014/main" id="{EF78DCC4-622A-ACEC-98FB-5B74B77F695E}"/>
              </a:ext>
            </a:extLst>
          </p:cNvPr>
          <p:cNvSpPr>
            <a:spLocks noGrp="1"/>
          </p:cNvSpPr>
          <p:nvPr>
            <p:ph type="body" sz="quarter" idx="25" hasCustomPrompt="1"/>
          </p:nvPr>
        </p:nvSpPr>
        <p:spPr>
          <a:xfrm>
            <a:off x="9171362" y="285406"/>
            <a:ext cx="2428967" cy="311150"/>
          </a:xfrm>
        </p:spPr>
        <p:txBody>
          <a:bodyPr>
            <a:normAutofit/>
          </a:bodyPr>
          <a:lstStyle>
            <a:lvl1pPr marL="0" marR="0" indent="0" algn="r" defTabSz="914400" rtl="0" eaLnBrk="1" fontAlgn="auto" latinLnBrk="0" hangingPunct="1">
              <a:lnSpc>
                <a:spcPct val="90000"/>
              </a:lnSpc>
              <a:spcBef>
                <a:spcPts val="1000"/>
              </a:spcBef>
              <a:spcAft>
                <a:spcPts val="0"/>
              </a:spcAft>
              <a:buClrTx/>
              <a:buSzTx/>
              <a:buFont typeface="Arial" panose="020B0604020202020204" pitchFamily="34" charset="0"/>
              <a:buNone/>
              <a:tabLst/>
              <a:defRPr sz="1300" b="1" i="0">
                <a:solidFill>
                  <a:srgbClr val="FF0000"/>
                </a:solidFill>
                <a:latin typeface="Open Sans SemiBold" pitchFamily="2" charset="0"/>
                <a:ea typeface="Open Sans SemiBold" pitchFamily="2" charset="0"/>
                <a:cs typeface="Open Sans SemiBold"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 label }}</a:t>
            </a:r>
          </a:p>
        </p:txBody>
      </p:sp>
    </p:spTree>
    <p:extLst>
      <p:ext uri="{BB962C8B-B14F-4D97-AF65-F5344CB8AC3E}">
        <p14:creationId xmlns:p14="http://schemas.microsoft.com/office/powerpoint/2010/main" val="203132254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narrative_four_slide">
    <p:spTree>
      <p:nvGrpSpPr>
        <p:cNvPr id="1" name=""/>
        <p:cNvGrpSpPr/>
        <p:nvPr/>
      </p:nvGrpSpPr>
      <p:grpSpPr>
        <a:xfrm>
          <a:off x="0" y="0"/>
          <a:ext cx="0" cy="0"/>
          <a:chOff x="0" y="0"/>
          <a:chExt cx="0" cy="0"/>
        </a:xfrm>
      </p:grpSpPr>
      <p:sp>
        <p:nvSpPr>
          <p:cNvPr id="4" name="Section Title">
            <a:extLst>
              <a:ext uri="{FF2B5EF4-FFF2-40B4-BE49-F238E27FC236}">
                <a16:creationId xmlns:a16="http://schemas.microsoft.com/office/drawing/2014/main" id="{803C4858-AAF8-B008-2FE2-89058285BBD7}"/>
              </a:ext>
            </a:extLst>
          </p:cNvPr>
          <p:cNvSpPr>
            <a:spLocks noGrp="1"/>
          </p:cNvSpPr>
          <p:nvPr>
            <p:ph type="body" sz="quarter" idx="19" hasCustomPrompt="1"/>
          </p:nvPr>
        </p:nvSpPr>
        <p:spPr>
          <a:xfrm>
            <a:off x="536575" y="301800"/>
            <a:ext cx="5803330" cy="222138"/>
          </a:xfrm>
        </p:spPr>
        <p:txBody>
          <a:bodyPr anchor="ctr">
            <a:normAutofit/>
          </a:bodyPr>
          <a:lstStyle>
            <a:lvl1pPr marL="0" indent="0">
              <a:lnSpc>
                <a:spcPct val="100000"/>
              </a:lnSpc>
              <a:buNone/>
              <a:defRPr sz="1100" b="1" i="0" spc="300">
                <a:solidFill>
                  <a:srgbClr val="A6A6A6"/>
                </a:solidFill>
                <a:latin typeface="Open Sans SemiBold" panose="020B0606030504020204" pitchFamily="34" charset="0"/>
                <a:ea typeface="Open Sans SemiBold" panose="020B0606030504020204" pitchFamily="34" charset="0"/>
                <a:cs typeface="Open Sans SemiBold" panose="020B0606030504020204" pitchFamily="34" charset="0"/>
              </a:defRPr>
            </a:lvl1pPr>
            <a:lvl5pPr marL="1828800" indent="0">
              <a:buNone/>
              <a:defRPr/>
            </a:lvl5pPr>
          </a:lstStyle>
          <a:p>
            <a:pPr lvl="0"/>
            <a:r>
              <a:rPr lang="en-US"/>
              <a:t>SECTION TITLE</a:t>
            </a:r>
          </a:p>
        </p:txBody>
      </p:sp>
      <p:sp>
        <p:nvSpPr>
          <p:cNvPr id="5" name="Slide Title">
            <a:extLst>
              <a:ext uri="{FF2B5EF4-FFF2-40B4-BE49-F238E27FC236}">
                <a16:creationId xmlns:a16="http://schemas.microsoft.com/office/drawing/2014/main" id="{51DC32BA-843D-D4B4-3A12-C60E27FAD37E}"/>
              </a:ext>
            </a:extLst>
          </p:cNvPr>
          <p:cNvSpPr>
            <a:spLocks noGrp="1"/>
          </p:cNvSpPr>
          <p:nvPr>
            <p:ph type="body" sz="quarter" idx="10" hasCustomPrompt="1"/>
          </p:nvPr>
        </p:nvSpPr>
        <p:spPr>
          <a:xfrm>
            <a:off x="536574" y="695426"/>
            <a:ext cx="11118858" cy="457200"/>
          </a:xfrm>
        </p:spPr>
        <p:txBody>
          <a:bodyPr anchor="ctr">
            <a:normAutofit/>
          </a:bodyPr>
          <a:lstStyle>
            <a:lvl1pPr marL="0" indent="0">
              <a:lnSpc>
                <a:spcPct val="100000"/>
              </a:lnSpc>
              <a:buNone/>
              <a:defRPr sz="2400" b="1" i="0">
                <a:latin typeface="Open Sans SemiBold" panose="020B0606030504020204" pitchFamily="34" charset="0"/>
                <a:ea typeface="Open Sans SemiBold" panose="020B0606030504020204" pitchFamily="34" charset="0"/>
                <a:cs typeface="Open Sans SemiBold" panose="020B0606030504020204" pitchFamily="34" charset="0"/>
              </a:defRPr>
            </a:lvl1pPr>
          </a:lstStyle>
          <a:p>
            <a:pPr lvl="0"/>
            <a:r>
              <a:rPr lang="en-US" dirty="0"/>
              <a:t>Slide Title</a:t>
            </a:r>
          </a:p>
        </p:txBody>
      </p:sp>
      <p:sp>
        <p:nvSpPr>
          <p:cNvPr id="6" name="Slide Subtitle">
            <a:extLst>
              <a:ext uri="{FF2B5EF4-FFF2-40B4-BE49-F238E27FC236}">
                <a16:creationId xmlns:a16="http://schemas.microsoft.com/office/drawing/2014/main" id="{99E5042B-6E2B-28F8-9815-5CA3FB218F20}"/>
              </a:ext>
            </a:extLst>
          </p:cNvPr>
          <p:cNvSpPr>
            <a:spLocks noGrp="1"/>
          </p:cNvSpPr>
          <p:nvPr>
            <p:ph type="body" sz="quarter" idx="34" hasCustomPrompt="1"/>
          </p:nvPr>
        </p:nvSpPr>
        <p:spPr>
          <a:xfrm>
            <a:off x="536571" y="1183178"/>
            <a:ext cx="11118858" cy="676656"/>
          </a:xfrm>
        </p:spPr>
        <p:txBody>
          <a:bodyPr>
            <a:normAutofit/>
          </a:bodyPr>
          <a:lstStyle>
            <a:lvl1pPr marL="0" indent="0">
              <a:lnSpc>
                <a:spcPct val="100000"/>
              </a:lnSpc>
              <a:buNone/>
              <a:defRPr sz="1600" b="0" i="0">
                <a:latin typeface="Open Sans Light" panose="020B0606030504020204" pitchFamily="34" charset="0"/>
                <a:ea typeface="Open Sans Light" panose="020B0606030504020204" pitchFamily="34" charset="0"/>
                <a:cs typeface="Open Sans Light" panose="020B0606030504020204" pitchFamily="34" charset="0"/>
              </a:defRPr>
            </a:lvl1pPr>
            <a:lvl5pPr marL="1828800" indent="0">
              <a:buNone/>
              <a:defRPr/>
            </a:lvl5pPr>
          </a:lstStyle>
          <a:p>
            <a:pPr lvl="0"/>
            <a:r>
              <a:rPr lang="en-US" dirty="0"/>
              <a:t>Slide Subtitle</a:t>
            </a:r>
          </a:p>
        </p:txBody>
      </p:sp>
      <p:sp>
        <p:nvSpPr>
          <p:cNvPr id="7" name="Rectangle 6">
            <a:extLst>
              <a:ext uri="{FF2B5EF4-FFF2-40B4-BE49-F238E27FC236}">
                <a16:creationId xmlns:a16="http://schemas.microsoft.com/office/drawing/2014/main" id="{1E96E1A4-2BD2-48B8-23AE-C80E2DBC5C99}"/>
              </a:ext>
            </a:extLst>
          </p:cNvPr>
          <p:cNvSpPr/>
          <p:nvPr userDrawn="1"/>
        </p:nvSpPr>
        <p:spPr>
          <a:xfrm>
            <a:off x="1320516" y="2322958"/>
            <a:ext cx="2286000" cy="3272593"/>
          </a:xfrm>
          <a:prstGeom prst="rect">
            <a:avLst/>
          </a:prstGeom>
          <a:solidFill>
            <a:schemeClr val="accent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lvl="0" algn="ctr" defTabSz="914378">
              <a:defRPr sz="1800"/>
            </a:pPr>
            <a:endParaRPr lang="en-US" sz="1200">
              <a:solidFill>
                <a:srgbClr val="000000"/>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8" name="Rectangle 7">
            <a:extLst>
              <a:ext uri="{FF2B5EF4-FFF2-40B4-BE49-F238E27FC236}">
                <a16:creationId xmlns:a16="http://schemas.microsoft.com/office/drawing/2014/main" id="{D35D2261-D72C-B735-FCE8-003567C32EBA}"/>
              </a:ext>
            </a:extLst>
          </p:cNvPr>
          <p:cNvSpPr/>
          <p:nvPr userDrawn="1"/>
        </p:nvSpPr>
        <p:spPr>
          <a:xfrm>
            <a:off x="3704236" y="2322958"/>
            <a:ext cx="2286000" cy="3272592"/>
          </a:xfrm>
          <a:prstGeom prst="rect">
            <a:avLst/>
          </a:prstGeom>
          <a:solidFill>
            <a:srgbClr val="009A44">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914378" rtl="0" eaLnBrk="1" fontAlgn="auto" latinLnBrk="0" hangingPunct="1">
              <a:lnSpc>
                <a:spcPct val="100000"/>
              </a:lnSpc>
              <a:spcBef>
                <a:spcPts val="0"/>
              </a:spcBef>
              <a:spcAft>
                <a:spcPts val="0"/>
              </a:spcAft>
              <a:buClrTx/>
              <a:buSzTx/>
              <a:buFontTx/>
              <a:buNone/>
              <a:tabLst/>
              <a:defRPr sz="1800"/>
            </a:pPr>
            <a:endParaRPr kumimoji="0" lang="en-US" sz="1200" u="none" strike="noStrike" kern="1200" cap="none" spc="0" normalizeH="0" baseline="0" noProof="0">
              <a:ln>
                <a:noFill/>
              </a:ln>
              <a:solidFill>
                <a:srgbClr val="000000"/>
              </a:solidFill>
              <a:effectLst/>
              <a:uLnTx/>
              <a:uFillTx/>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9" name="Rectangle 8">
            <a:extLst>
              <a:ext uri="{FF2B5EF4-FFF2-40B4-BE49-F238E27FC236}">
                <a16:creationId xmlns:a16="http://schemas.microsoft.com/office/drawing/2014/main" id="{18F1C1DE-F633-7DED-0831-2427384885EE}"/>
              </a:ext>
            </a:extLst>
          </p:cNvPr>
          <p:cNvSpPr/>
          <p:nvPr userDrawn="1"/>
        </p:nvSpPr>
        <p:spPr>
          <a:xfrm>
            <a:off x="8477889" y="2322958"/>
            <a:ext cx="2286000" cy="3272593"/>
          </a:xfrm>
          <a:prstGeom prst="rect">
            <a:avLst/>
          </a:prstGeom>
          <a:solidFill>
            <a:srgbClr val="00ABAB">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u="none" strike="noStrike" kern="1200" cap="none" spc="0" normalizeH="0" baseline="0" noProof="0">
              <a:ln>
                <a:noFill/>
              </a:ln>
              <a:solidFill>
                <a:srgbClr val="FF0000"/>
              </a:solidFill>
              <a:effectLst/>
              <a:uLnTx/>
              <a:uFillTx/>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10" name="Rectangle 9">
            <a:extLst>
              <a:ext uri="{FF2B5EF4-FFF2-40B4-BE49-F238E27FC236}">
                <a16:creationId xmlns:a16="http://schemas.microsoft.com/office/drawing/2014/main" id="{055EF84E-39B9-0C58-70FD-4D1523927E92}"/>
              </a:ext>
            </a:extLst>
          </p:cNvPr>
          <p:cNvSpPr/>
          <p:nvPr userDrawn="1"/>
        </p:nvSpPr>
        <p:spPr>
          <a:xfrm>
            <a:off x="6087957" y="2322958"/>
            <a:ext cx="2286000" cy="3272593"/>
          </a:xfrm>
          <a:prstGeom prst="rect">
            <a:avLst/>
          </a:prstGeom>
          <a:solidFill>
            <a:srgbClr val="6FC2B4">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914378" rtl="0" eaLnBrk="1" fontAlgn="auto" latinLnBrk="0" hangingPunct="1">
              <a:lnSpc>
                <a:spcPct val="100000"/>
              </a:lnSpc>
              <a:spcBef>
                <a:spcPts val="0"/>
              </a:spcBef>
              <a:spcAft>
                <a:spcPts val="0"/>
              </a:spcAft>
              <a:buClrTx/>
              <a:buSzTx/>
              <a:buFontTx/>
              <a:buNone/>
              <a:tabLst/>
              <a:defRPr sz="1800"/>
            </a:pPr>
            <a:endParaRPr kumimoji="0" lang="en-US" sz="1200" u="none" strike="noStrike" kern="1200" cap="none" spc="0" normalizeH="0" baseline="0" noProof="0">
              <a:ln>
                <a:noFill/>
              </a:ln>
              <a:solidFill>
                <a:srgbClr val="000000"/>
              </a:solidFill>
              <a:effectLst/>
              <a:uLnTx/>
              <a:uFillTx/>
              <a:latin typeface="Open Sans Light" panose="020B0306030504020204" pitchFamily="34" charset="0"/>
              <a:ea typeface="Open Sans Light" panose="020B0306030504020204" pitchFamily="34" charset="0"/>
              <a:cs typeface="Open Sans Light" panose="020B0306030504020204" pitchFamily="34" charset="0"/>
            </a:endParaRPr>
          </a:p>
          <a:p>
            <a:pPr marL="0" marR="0" lvl="0" indent="0" algn="ctr" defTabSz="914378" rtl="0" eaLnBrk="1" fontAlgn="auto" latinLnBrk="0" hangingPunct="1">
              <a:lnSpc>
                <a:spcPct val="100000"/>
              </a:lnSpc>
              <a:spcBef>
                <a:spcPts val="0"/>
              </a:spcBef>
              <a:spcAft>
                <a:spcPts val="0"/>
              </a:spcAft>
              <a:buClrTx/>
              <a:buSzTx/>
              <a:buFontTx/>
              <a:buNone/>
              <a:tabLst/>
              <a:defRPr sz="1800"/>
            </a:pPr>
            <a:endParaRPr kumimoji="0" lang="en-US" sz="1200" u="none" strike="noStrike" kern="1200" cap="none" spc="0" normalizeH="0" baseline="0" noProof="0">
              <a:ln>
                <a:noFill/>
              </a:ln>
              <a:solidFill>
                <a:srgbClr val="000000"/>
              </a:solidFill>
              <a:effectLst/>
              <a:uLnTx/>
              <a:uFillTx/>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11" name="Rectangle 10">
            <a:extLst>
              <a:ext uri="{FF2B5EF4-FFF2-40B4-BE49-F238E27FC236}">
                <a16:creationId xmlns:a16="http://schemas.microsoft.com/office/drawing/2014/main" id="{BC943CF5-3D6F-3B98-3485-34EBA09269FC}"/>
              </a:ext>
            </a:extLst>
          </p:cNvPr>
          <p:cNvSpPr/>
          <p:nvPr userDrawn="1"/>
        </p:nvSpPr>
        <p:spPr>
          <a:xfrm>
            <a:off x="1317914" y="2231665"/>
            <a:ext cx="2295144" cy="108636"/>
          </a:xfrm>
          <a:prstGeom prst="rect">
            <a:avLst/>
          </a:prstGeom>
          <a:solidFill>
            <a:schemeClr val="accent1"/>
          </a:solidFill>
          <a:ln w="12700" cap="flat" cmpd="sng" algn="ctr">
            <a:solidFill>
              <a:srgbClr val="FFFF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a typeface="+mn-ea"/>
              <a:cs typeface="+mn-cs"/>
            </a:endParaRPr>
          </a:p>
        </p:txBody>
      </p:sp>
      <p:sp>
        <p:nvSpPr>
          <p:cNvPr id="12" name="Rectangle 11">
            <a:extLst>
              <a:ext uri="{FF2B5EF4-FFF2-40B4-BE49-F238E27FC236}">
                <a16:creationId xmlns:a16="http://schemas.microsoft.com/office/drawing/2014/main" id="{624362F6-3739-1962-F162-0AC3F7AA02B4}"/>
              </a:ext>
            </a:extLst>
          </p:cNvPr>
          <p:cNvSpPr/>
          <p:nvPr userDrawn="1"/>
        </p:nvSpPr>
        <p:spPr>
          <a:xfrm>
            <a:off x="3689410" y="2231665"/>
            <a:ext cx="2295144" cy="108636"/>
          </a:xfrm>
          <a:prstGeom prst="rect">
            <a:avLst/>
          </a:prstGeom>
          <a:solidFill>
            <a:srgbClr val="009A44"/>
          </a:solidFill>
          <a:ln w="12700" cap="flat" cmpd="sng" algn="ctr">
            <a:solidFill>
              <a:srgbClr val="FFFF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a typeface="+mn-ea"/>
              <a:cs typeface="+mn-cs"/>
            </a:endParaRPr>
          </a:p>
        </p:txBody>
      </p:sp>
      <p:sp>
        <p:nvSpPr>
          <p:cNvPr id="13" name="Rectangle 12">
            <a:extLst>
              <a:ext uri="{FF2B5EF4-FFF2-40B4-BE49-F238E27FC236}">
                <a16:creationId xmlns:a16="http://schemas.microsoft.com/office/drawing/2014/main" id="{5D6A6D00-D8B4-B637-44A0-64EECB536F70}"/>
              </a:ext>
            </a:extLst>
          </p:cNvPr>
          <p:cNvSpPr/>
          <p:nvPr userDrawn="1"/>
        </p:nvSpPr>
        <p:spPr>
          <a:xfrm>
            <a:off x="6078962" y="2231665"/>
            <a:ext cx="2295144" cy="108636"/>
          </a:xfrm>
          <a:prstGeom prst="rect">
            <a:avLst/>
          </a:prstGeom>
          <a:solidFill>
            <a:srgbClr val="6FC2B4"/>
          </a:solidFill>
          <a:ln w="12700" cap="flat" cmpd="sng" algn="ctr">
            <a:solidFill>
              <a:srgbClr val="FFFF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a typeface="+mn-ea"/>
              <a:cs typeface="+mn-cs"/>
            </a:endParaRPr>
          </a:p>
        </p:txBody>
      </p:sp>
      <p:sp>
        <p:nvSpPr>
          <p:cNvPr id="14" name="Rectangle 13">
            <a:extLst>
              <a:ext uri="{FF2B5EF4-FFF2-40B4-BE49-F238E27FC236}">
                <a16:creationId xmlns:a16="http://schemas.microsoft.com/office/drawing/2014/main" id="{6CDBFB7D-ECB8-4CD9-E16E-EB3683222FBC}"/>
              </a:ext>
            </a:extLst>
          </p:cNvPr>
          <p:cNvSpPr/>
          <p:nvPr userDrawn="1"/>
        </p:nvSpPr>
        <p:spPr>
          <a:xfrm>
            <a:off x="8477636" y="2231665"/>
            <a:ext cx="2295144" cy="108636"/>
          </a:xfrm>
          <a:prstGeom prst="rect">
            <a:avLst/>
          </a:prstGeom>
          <a:solidFill>
            <a:srgbClr val="00ABAB"/>
          </a:solidFill>
          <a:ln w="12700" cap="flat" cmpd="sng" algn="ctr">
            <a:solidFill>
              <a:srgbClr val="FFFF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a typeface="+mn-ea"/>
              <a:cs typeface="+mn-cs"/>
            </a:endParaRPr>
          </a:p>
        </p:txBody>
      </p:sp>
      <p:sp>
        <p:nvSpPr>
          <p:cNvPr id="15" name="Column 1 Title">
            <a:extLst>
              <a:ext uri="{FF2B5EF4-FFF2-40B4-BE49-F238E27FC236}">
                <a16:creationId xmlns:a16="http://schemas.microsoft.com/office/drawing/2014/main" id="{D7A1B041-61F1-DA0C-EC04-EE771384FD95}"/>
              </a:ext>
            </a:extLst>
          </p:cNvPr>
          <p:cNvSpPr>
            <a:spLocks noGrp="1"/>
          </p:cNvSpPr>
          <p:nvPr>
            <p:ph type="body" sz="quarter" idx="40" hasCustomPrompt="1"/>
          </p:nvPr>
        </p:nvSpPr>
        <p:spPr>
          <a:xfrm>
            <a:off x="1507051" y="2525583"/>
            <a:ext cx="1926296" cy="530066"/>
          </a:xfrm>
        </p:spPr>
        <p:txBody>
          <a:bodyPr anchor="t">
            <a:norm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300" b="1" i="0">
                <a:solidFill>
                  <a:schemeClr val="tx1"/>
                </a:solidFill>
                <a:latin typeface="Open Sans SemiBold" panose="020B0606030504020204" pitchFamily="34" charset="0"/>
                <a:ea typeface="Open Sans SemiBold" panose="020B0606030504020204" pitchFamily="34" charset="0"/>
                <a:cs typeface="Open Sans SemiBold" panose="020B0606030504020204" pitchFamily="34" charset="0"/>
              </a:defRPr>
            </a:lvl1pPr>
            <a:lvl5pPr marL="1828800" indent="0">
              <a:buNone/>
              <a:defRPr/>
            </a:lvl5pPr>
          </a:lstStyle>
          <a:p>
            <a:pPr lvl="0"/>
            <a:r>
              <a:rPr lang="en-US" dirty="0"/>
              <a:t>Column 1 Title</a:t>
            </a:r>
          </a:p>
        </p:txBody>
      </p:sp>
      <p:sp>
        <p:nvSpPr>
          <p:cNvPr id="16" name="Column 1 Text">
            <a:extLst>
              <a:ext uri="{FF2B5EF4-FFF2-40B4-BE49-F238E27FC236}">
                <a16:creationId xmlns:a16="http://schemas.microsoft.com/office/drawing/2014/main" id="{CE90E36B-1749-82C2-3F4E-DB16AD3FF776}"/>
              </a:ext>
            </a:extLst>
          </p:cNvPr>
          <p:cNvSpPr>
            <a:spLocks noGrp="1"/>
          </p:cNvSpPr>
          <p:nvPr>
            <p:ph type="body" sz="quarter" idx="21" hasCustomPrompt="1"/>
          </p:nvPr>
        </p:nvSpPr>
        <p:spPr>
          <a:xfrm>
            <a:off x="1507051" y="3155038"/>
            <a:ext cx="1926296" cy="2256935"/>
          </a:xfrm>
        </p:spPr>
        <p:txBody>
          <a:bodyPr>
            <a:no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200" b="0" i="0">
                <a:solidFill>
                  <a:schemeClr val="tx1"/>
                </a:solidFill>
                <a:latin typeface="Open Sans Light" panose="020B0606030504020204" pitchFamily="34" charset="0"/>
                <a:ea typeface="Open Sans Light" panose="020B0606030504020204" pitchFamily="34" charset="0"/>
                <a:cs typeface="Open Sans Light" panose="020B0606030504020204" pitchFamily="34" charset="0"/>
              </a:defRPr>
            </a:lvl1pPr>
            <a:lvl5pPr marL="1828800" indent="0">
              <a:buNone/>
              <a:defRPr/>
            </a:lvl5pPr>
          </a:lstStyle>
          <a:p>
            <a:pPr lvl="0"/>
            <a:r>
              <a:rPr lang="en-US" dirty="0"/>
              <a:t>Column 1 Text</a:t>
            </a:r>
          </a:p>
        </p:txBody>
      </p:sp>
      <p:sp>
        <p:nvSpPr>
          <p:cNvPr id="17" name="Column 2 Title">
            <a:extLst>
              <a:ext uri="{FF2B5EF4-FFF2-40B4-BE49-F238E27FC236}">
                <a16:creationId xmlns:a16="http://schemas.microsoft.com/office/drawing/2014/main" id="{2FCA36B7-3AA0-C086-6D1E-A1928EC40A8C}"/>
              </a:ext>
            </a:extLst>
          </p:cNvPr>
          <p:cNvSpPr>
            <a:spLocks noGrp="1"/>
          </p:cNvSpPr>
          <p:nvPr>
            <p:ph type="body" sz="quarter" idx="41" hasCustomPrompt="1"/>
          </p:nvPr>
        </p:nvSpPr>
        <p:spPr>
          <a:xfrm>
            <a:off x="3934565" y="2525583"/>
            <a:ext cx="1926296" cy="530066"/>
          </a:xfrm>
        </p:spPr>
        <p:txBody>
          <a:bodyPr anchor="t">
            <a:norm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300" b="1" i="0">
                <a:solidFill>
                  <a:schemeClr val="tx1"/>
                </a:solidFill>
                <a:latin typeface="Open Sans SemiBold" panose="020B0606030504020204" pitchFamily="34" charset="0"/>
                <a:ea typeface="Open Sans SemiBold" panose="020B0606030504020204" pitchFamily="34" charset="0"/>
                <a:cs typeface="Open Sans SemiBold" panose="020B0606030504020204" pitchFamily="34" charset="0"/>
              </a:defRPr>
            </a:lvl1pPr>
            <a:lvl5pPr marL="1828800" indent="0">
              <a:buNone/>
              <a:defRPr/>
            </a:lvl5pPr>
          </a:lstStyle>
          <a:p>
            <a:pPr lvl="0"/>
            <a:r>
              <a:rPr lang="en-US" dirty="0"/>
              <a:t>Column 2 Title</a:t>
            </a:r>
          </a:p>
        </p:txBody>
      </p:sp>
      <p:sp>
        <p:nvSpPr>
          <p:cNvPr id="18" name="Column 2 Text">
            <a:extLst>
              <a:ext uri="{FF2B5EF4-FFF2-40B4-BE49-F238E27FC236}">
                <a16:creationId xmlns:a16="http://schemas.microsoft.com/office/drawing/2014/main" id="{D70143BF-6CE3-705F-7065-1963AB062881}"/>
              </a:ext>
            </a:extLst>
          </p:cNvPr>
          <p:cNvSpPr>
            <a:spLocks noGrp="1"/>
          </p:cNvSpPr>
          <p:nvPr>
            <p:ph type="body" sz="quarter" idx="42" hasCustomPrompt="1"/>
          </p:nvPr>
        </p:nvSpPr>
        <p:spPr>
          <a:xfrm>
            <a:off x="3934565" y="3155038"/>
            <a:ext cx="1926296" cy="2256935"/>
          </a:xfrm>
        </p:spPr>
        <p:txBody>
          <a:bodyPr>
            <a:no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200" b="0" i="0">
                <a:solidFill>
                  <a:schemeClr val="tx1"/>
                </a:solidFill>
                <a:latin typeface="Open Sans Light" panose="020B0606030504020204" pitchFamily="34" charset="0"/>
                <a:ea typeface="Open Sans Light" panose="020B0606030504020204" pitchFamily="34" charset="0"/>
                <a:cs typeface="Open Sans Light" panose="020B0606030504020204" pitchFamily="34" charset="0"/>
              </a:defRPr>
            </a:lvl1pPr>
            <a:lvl5pPr marL="1828800" indent="0">
              <a:buNone/>
              <a:defRPr/>
            </a:lvl5pPr>
          </a:lstStyle>
          <a:p>
            <a:pPr lvl="0"/>
            <a:r>
              <a:rPr lang="en-US" dirty="0"/>
              <a:t>Column 2 Text</a:t>
            </a:r>
          </a:p>
        </p:txBody>
      </p:sp>
      <p:sp>
        <p:nvSpPr>
          <p:cNvPr id="19" name="Column 3 Title">
            <a:extLst>
              <a:ext uri="{FF2B5EF4-FFF2-40B4-BE49-F238E27FC236}">
                <a16:creationId xmlns:a16="http://schemas.microsoft.com/office/drawing/2014/main" id="{2813A6DA-58D8-87D9-7209-7F9384B0F8C0}"/>
              </a:ext>
            </a:extLst>
          </p:cNvPr>
          <p:cNvSpPr>
            <a:spLocks noGrp="1"/>
          </p:cNvSpPr>
          <p:nvPr>
            <p:ph type="body" sz="quarter" idx="43" hasCustomPrompt="1"/>
          </p:nvPr>
        </p:nvSpPr>
        <p:spPr>
          <a:xfrm>
            <a:off x="6285880" y="2525583"/>
            <a:ext cx="1926296" cy="530066"/>
          </a:xfrm>
        </p:spPr>
        <p:txBody>
          <a:bodyPr anchor="t">
            <a:norm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300" b="1" i="0">
                <a:solidFill>
                  <a:schemeClr val="tx1"/>
                </a:solidFill>
                <a:latin typeface="Open Sans SemiBold" panose="020B0606030504020204" pitchFamily="34" charset="0"/>
                <a:ea typeface="Open Sans SemiBold" panose="020B0606030504020204" pitchFamily="34" charset="0"/>
                <a:cs typeface="Open Sans SemiBold" panose="020B0606030504020204" pitchFamily="34" charset="0"/>
              </a:defRPr>
            </a:lvl1pPr>
            <a:lvl5pPr marL="1828800" indent="0">
              <a:buNone/>
              <a:defRPr/>
            </a:lvl5pPr>
          </a:lstStyle>
          <a:p>
            <a:pPr lvl="0"/>
            <a:r>
              <a:rPr lang="en-US" dirty="0"/>
              <a:t>Column 3 Title</a:t>
            </a:r>
          </a:p>
        </p:txBody>
      </p:sp>
      <p:sp>
        <p:nvSpPr>
          <p:cNvPr id="20" name="Column 3 Text">
            <a:extLst>
              <a:ext uri="{FF2B5EF4-FFF2-40B4-BE49-F238E27FC236}">
                <a16:creationId xmlns:a16="http://schemas.microsoft.com/office/drawing/2014/main" id="{1CA9FDCA-7582-971A-7848-7E66B259C385}"/>
              </a:ext>
            </a:extLst>
          </p:cNvPr>
          <p:cNvSpPr>
            <a:spLocks noGrp="1"/>
          </p:cNvSpPr>
          <p:nvPr>
            <p:ph type="body" sz="quarter" idx="44" hasCustomPrompt="1"/>
          </p:nvPr>
        </p:nvSpPr>
        <p:spPr>
          <a:xfrm>
            <a:off x="6285880" y="3155038"/>
            <a:ext cx="1926296" cy="2256935"/>
          </a:xfrm>
        </p:spPr>
        <p:txBody>
          <a:bodyPr>
            <a:no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200" b="0" i="0">
                <a:solidFill>
                  <a:schemeClr val="tx1"/>
                </a:solidFill>
                <a:latin typeface="Open Sans Light" panose="020B0606030504020204" pitchFamily="34" charset="0"/>
                <a:ea typeface="Open Sans Light" panose="020B0606030504020204" pitchFamily="34" charset="0"/>
                <a:cs typeface="Open Sans Light" panose="020B0606030504020204" pitchFamily="34" charset="0"/>
              </a:defRPr>
            </a:lvl1pPr>
            <a:lvl5pPr marL="1828800" indent="0">
              <a:buNone/>
              <a:defRPr/>
            </a:lvl5pPr>
          </a:lstStyle>
          <a:p>
            <a:pPr lvl="0"/>
            <a:r>
              <a:rPr lang="en-US" dirty="0"/>
              <a:t>Column 3 Text</a:t>
            </a:r>
          </a:p>
        </p:txBody>
      </p:sp>
      <p:sp>
        <p:nvSpPr>
          <p:cNvPr id="21" name="Column 4 Title">
            <a:extLst>
              <a:ext uri="{FF2B5EF4-FFF2-40B4-BE49-F238E27FC236}">
                <a16:creationId xmlns:a16="http://schemas.microsoft.com/office/drawing/2014/main" id="{2940C430-D8EA-2E17-AAA7-5178148BDCA3}"/>
              </a:ext>
            </a:extLst>
          </p:cNvPr>
          <p:cNvSpPr>
            <a:spLocks noGrp="1"/>
          </p:cNvSpPr>
          <p:nvPr>
            <p:ph type="body" sz="quarter" idx="45" hasCustomPrompt="1"/>
          </p:nvPr>
        </p:nvSpPr>
        <p:spPr>
          <a:xfrm>
            <a:off x="8658965" y="2503811"/>
            <a:ext cx="1926296" cy="530066"/>
          </a:xfrm>
        </p:spPr>
        <p:txBody>
          <a:bodyPr anchor="t">
            <a:norm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300" b="1" i="0">
                <a:solidFill>
                  <a:schemeClr val="tx1"/>
                </a:solidFill>
                <a:latin typeface="Open Sans SemiBold" panose="020B0606030504020204" pitchFamily="34" charset="0"/>
                <a:ea typeface="Open Sans SemiBold" panose="020B0606030504020204" pitchFamily="34" charset="0"/>
                <a:cs typeface="Open Sans SemiBold" panose="020B0606030504020204" pitchFamily="34" charset="0"/>
              </a:defRPr>
            </a:lvl1pPr>
            <a:lvl5pPr marL="1828800" indent="0">
              <a:buNone/>
              <a:defRPr/>
            </a:lvl5pPr>
          </a:lstStyle>
          <a:p>
            <a:pPr lvl="0"/>
            <a:r>
              <a:rPr lang="en-US" dirty="0"/>
              <a:t>Column 4 Title</a:t>
            </a:r>
          </a:p>
        </p:txBody>
      </p:sp>
      <p:sp>
        <p:nvSpPr>
          <p:cNvPr id="22" name="Column 4 Text">
            <a:extLst>
              <a:ext uri="{FF2B5EF4-FFF2-40B4-BE49-F238E27FC236}">
                <a16:creationId xmlns:a16="http://schemas.microsoft.com/office/drawing/2014/main" id="{F3DC362A-356A-9944-9115-AF0D20C073BB}"/>
              </a:ext>
            </a:extLst>
          </p:cNvPr>
          <p:cNvSpPr>
            <a:spLocks noGrp="1"/>
          </p:cNvSpPr>
          <p:nvPr>
            <p:ph type="body" sz="quarter" idx="46" hasCustomPrompt="1"/>
          </p:nvPr>
        </p:nvSpPr>
        <p:spPr>
          <a:xfrm>
            <a:off x="8658965" y="3133266"/>
            <a:ext cx="1926296" cy="2256935"/>
          </a:xfrm>
        </p:spPr>
        <p:txBody>
          <a:bodyPr>
            <a:no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200" b="0" i="0">
                <a:solidFill>
                  <a:schemeClr val="tx1"/>
                </a:solidFill>
                <a:latin typeface="Open Sans Light" panose="020B0606030504020204" pitchFamily="34" charset="0"/>
                <a:ea typeface="Open Sans Light" panose="020B0606030504020204" pitchFamily="34" charset="0"/>
                <a:cs typeface="Open Sans Light" panose="020B0606030504020204" pitchFamily="34" charset="0"/>
              </a:defRPr>
            </a:lvl1pPr>
            <a:lvl5pPr marL="1828800" indent="0">
              <a:buNone/>
              <a:defRPr/>
            </a:lvl5pPr>
          </a:lstStyle>
          <a:p>
            <a:pPr lvl="0"/>
            <a:r>
              <a:rPr lang="en-US" dirty="0"/>
              <a:t>Column 4 Text</a:t>
            </a:r>
          </a:p>
        </p:txBody>
      </p:sp>
      <p:sp>
        <p:nvSpPr>
          <p:cNvPr id="23" name="ai generated label">
            <a:extLst>
              <a:ext uri="{FF2B5EF4-FFF2-40B4-BE49-F238E27FC236}">
                <a16:creationId xmlns:a16="http://schemas.microsoft.com/office/drawing/2014/main" id="{D3B91571-CE12-B20F-6B55-96CBFBFB856A}"/>
              </a:ext>
            </a:extLst>
          </p:cNvPr>
          <p:cNvSpPr>
            <a:spLocks noGrp="1"/>
          </p:cNvSpPr>
          <p:nvPr>
            <p:ph type="body" sz="quarter" idx="22" hasCustomPrompt="1"/>
          </p:nvPr>
        </p:nvSpPr>
        <p:spPr>
          <a:xfrm>
            <a:off x="9171362" y="285406"/>
            <a:ext cx="2428967" cy="311150"/>
          </a:xfrm>
        </p:spPr>
        <p:txBody>
          <a:bodyPr>
            <a:normAutofit/>
          </a:bodyPr>
          <a:lstStyle>
            <a:lvl1pPr marL="0" marR="0" indent="0" algn="r" defTabSz="914400" rtl="0" eaLnBrk="1" fontAlgn="auto" latinLnBrk="0" hangingPunct="1">
              <a:lnSpc>
                <a:spcPct val="90000"/>
              </a:lnSpc>
              <a:spcBef>
                <a:spcPts val="1000"/>
              </a:spcBef>
              <a:spcAft>
                <a:spcPts val="0"/>
              </a:spcAft>
              <a:buClrTx/>
              <a:buSzTx/>
              <a:buFont typeface="Arial" panose="020B0604020202020204" pitchFamily="34" charset="0"/>
              <a:buNone/>
              <a:tabLst/>
              <a:defRPr sz="1300" b="1" i="0">
                <a:solidFill>
                  <a:srgbClr val="FF0000"/>
                </a:solidFill>
                <a:latin typeface="Open Sans SemiBold" pitchFamily="2" charset="0"/>
                <a:ea typeface="Open Sans SemiBold" pitchFamily="2" charset="0"/>
                <a:cs typeface="Open Sans SemiBold"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 label }}</a:t>
            </a:r>
          </a:p>
        </p:txBody>
      </p:sp>
    </p:spTree>
    <p:extLst>
      <p:ext uri="{BB962C8B-B14F-4D97-AF65-F5344CB8AC3E}">
        <p14:creationId xmlns:p14="http://schemas.microsoft.com/office/powerpoint/2010/main" val="309028354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hree_cause_effect_slide">
    <p:spTree>
      <p:nvGrpSpPr>
        <p:cNvPr id="1" name=""/>
        <p:cNvGrpSpPr/>
        <p:nvPr/>
      </p:nvGrpSpPr>
      <p:grpSpPr>
        <a:xfrm>
          <a:off x="0" y="0"/>
          <a:ext cx="0" cy="0"/>
          <a:chOff x="0" y="0"/>
          <a:chExt cx="0" cy="0"/>
        </a:xfrm>
      </p:grpSpPr>
      <p:sp>
        <p:nvSpPr>
          <p:cNvPr id="4" name="Section Title">
            <a:extLst>
              <a:ext uri="{FF2B5EF4-FFF2-40B4-BE49-F238E27FC236}">
                <a16:creationId xmlns:a16="http://schemas.microsoft.com/office/drawing/2014/main" id="{E4B14707-F618-6E02-499A-32D66AEF093F}"/>
              </a:ext>
            </a:extLst>
          </p:cNvPr>
          <p:cNvSpPr>
            <a:spLocks noGrp="1"/>
          </p:cNvSpPr>
          <p:nvPr>
            <p:ph type="body" sz="quarter" idx="19" hasCustomPrompt="1"/>
          </p:nvPr>
        </p:nvSpPr>
        <p:spPr>
          <a:xfrm>
            <a:off x="536575" y="301800"/>
            <a:ext cx="5803330" cy="222138"/>
          </a:xfrm>
        </p:spPr>
        <p:txBody>
          <a:bodyPr anchor="ctr">
            <a:normAutofit/>
          </a:bodyPr>
          <a:lstStyle>
            <a:lvl1pPr marL="0" indent="0">
              <a:lnSpc>
                <a:spcPct val="100000"/>
              </a:lnSpc>
              <a:buNone/>
              <a:defRPr sz="1100" b="1" i="0" spc="300">
                <a:solidFill>
                  <a:srgbClr val="A6A6A6"/>
                </a:solidFill>
                <a:latin typeface="Open Sans SemiBold" panose="020B0606030504020204" pitchFamily="34" charset="0"/>
                <a:ea typeface="Open Sans SemiBold" panose="020B0606030504020204" pitchFamily="34" charset="0"/>
                <a:cs typeface="Open Sans SemiBold" panose="020B0606030504020204" pitchFamily="34" charset="0"/>
              </a:defRPr>
            </a:lvl1pPr>
            <a:lvl5pPr marL="1828800" indent="0">
              <a:buNone/>
              <a:defRPr/>
            </a:lvl5pPr>
          </a:lstStyle>
          <a:p>
            <a:pPr lvl="0"/>
            <a:r>
              <a:rPr lang="en-US"/>
              <a:t>SECTION TITLE</a:t>
            </a:r>
          </a:p>
        </p:txBody>
      </p:sp>
      <p:sp>
        <p:nvSpPr>
          <p:cNvPr id="5" name="Slide Title">
            <a:extLst>
              <a:ext uri="{FF2B5EF4-FFF2-40B4-BE49-F238E27FC236}">
                <a16:creationId xmlns:a16="http://schemas.microsoft.com/office/drawing/2014/main" id="{A6CA78A2-3886-3EA1-1987-CCA67F39C401}"/>
              </a:ext>
            </a:extLst>
          </p:cNvPr>
          <p:cNvSpPr>
            <a:spLocks noGrp="1"/>
          </p:cNvSpPr>
          <p:nvPr>
            <p:ph type="body" sz="quarter" idx="10" hasCustomPrompt="1"/>
          </p:nvPr>
        </p:nvSpPr>
        <p:spPr>
          <a:xfrm>
            <a:off x="536574" y="695426"/>
            <a:ext cx="11118858" cy="457200"/>
          </a:xfrm>
        </p:spPr>
        <p:txBody>
          <a:bodyPr anchor="ctr">
            <a:normAutofit/>
          </a:bodyPr>
          <a:lstStyle>
            <a:lvl1pPr marL="0" indent="0">
              <a:lnSpc>
                <a:spcPct val="100000"/>
              </a:lnSpc>
              <a:buNone/>
              <a:defRPr sz="2400" b="1" i="0">
                <a:latin typeface="Open Sans SemiBold" panose="020B0606030504020204" pitchFamily="34" charset="0"/>
                <a:ea typeface="Open Sans SemiBold" panose="020B0606030504020204" pitchFamily="34" charset="0"/>
                <a:cs typeface="Open Sans SemiBold" panose="020B0606030504020204" pitchFamily="34" charset="0"/>
              </a:defRPr>
            </a:lvl1pPr>
          </a:lstStyle>
          <a:p>
            <a:pPr lvl="0"/>
            <a:r>
              <a:rPr lang="en-US" dirty="0"/>
              <a:t>Slide Title</a:t>
            </a:r>
          </a:p>
        </p:txBody>
      </p:sp>
      <p:sp>
        <p:nvSpPr>
          <p:cNvPr id="6" name="Slide Subtitle">
            <a:extLst>
              <a:ext uri="{FF2B5EF4-FFF2-40B4-BE49-F238E27FC236}">
                <a16:creationId xmlns:a16="http://schemas.microsoft.com/office/drawing/2014/main" id="{D2987963-9996-6CDB-459C-5F5B4CEDFACD}"/>
              </a:ext>
            </a:extLst>
          </p:cNvPr>
          <p:cNvSpPr>
            <a:spLocks noGrp="1"/>
          </p:cNvSpPr>
          <p:nvPr>
            <p:ph type="body" sz="quarter" idx="34" hasCustomPrompt="1"/>
          </p:nvPr>
        </p:nvSpPr>
        <p:spPr>
          <a:xfrm>
            <a:off x="536571" y="1183178"/>
            <a:ext cx="11118858" cy="676656"/>
          </a:xfrm>
        </p:spPr>
        <p:txBody>
          <a:bodyPr>
            <a:normAutofit/>
          </a:bodyPr>
          <a:lstStyle>
            <a:lvl1pPr marL="0" indent="0">
              <a:lnSpc>
                <a:spcPct val="100000"/>
              </a:lnSpc>
              <a:buNone/>
              <a:defRPr sz="1600" b="0" i="0">
                <a:latin typeface="Open Sans Light" panose="020B0606030504020204" pitchFamily="34" charset="0"/>
                <a:ea typeface="Open Sans Light" panose="020B0606030504020204" pitchFamily="34" charset="0"/>
                <a:cs typeface="Open Sans Light" panose="020B0606030504020204" pitchFamily="34" charset="0"/>
              </a:defRPr>
            </a:lvl1pPr>
            <a:lvl5pPr marL="1828800" indent="0">
              <a:buNone/>
              <a:defRPr/>
            </a:lvl5pPr>
          </a:lstStyle>
          <a:p>
            <a:pPr lvl="0"/>
            <a:r>
              <a:rPr lang="en-US" dirty="0"/>
              <a:t>Slide Subtitle</a:t>
            </a:r>
          </a:p>
        </p:txBody>
      </p:sp>
      <p:sp>
        <p:nvSpPr>
          <p:cNvPr id="7" name="Rectangle 6">
            <a:extLst>
              <a:ext uri="{FF2B5EF4-FFF2-40B4-BE49-F238E27FC236}">
                <a16:creationId xmlns:a16="http://schemas.microsoft.com/office/drawing/2014/main" id="{73B26ED1-C978-D76C-C59E-9B09CD1798F5}"/>
              </a:ext>
            </a:extLst>
          </p:cNvPr>
          <p:cNvSpPr/>
          <p:nvPr userDrawn="1"/>
        </p:nvSpPr>
        <p:spPr>
          <a:xfrm>
            <a:off x="4179771" y="2529520"/>
            <a:ext cx="3657600" cy="3287291"/>
          </a:xfrm>
          <a:prstGeom prst="rect">
            <a:avLst/>
          </a:prstGeom>
          <a:solidFill>
            <a:srgbClr val="42B129">
              <a:alpha val="25000"/>
            </a:srgb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34F88384-5FED-3478-D2C7-20EEAFB2BA81}"/>
              </a:ext>
            </a:extLst>
          </p:cNvPr>
          <p:cNvSpPr/>
          <p:nvPr userDrawn="1"/>
        </p:nvSpPr>
        <p:spPr>
          <a:xfrm>
            <a:off x="536571" y="2529520"/>
            <a:ext cx="3657600" cy="3287291"/>
          </a:xfrm>
          <a:prstGeom prst="rect">
            <a:avLst/>
          </a:prstGeom>
          <a:solidFill>
            <a:schemeClr val="accent1">
              <a:alpha val="2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FCDB2AA-7C14-D62E-A333-A7E02346972C}"/>
              </a:ext>
            </a:extLst>
          </p:cNvPr>
          <p:cNvSpPr/>
          <p:nvPr userDrawn="1"/>
        </p:nvSpPr>
        <p:spPr>
          <a:xfrm>
            <a:off x="7837371" y="2529520"/>
            <a:ext cx="3643200" cy="3287291"/>
          </a:xfrm>
          <a:prstGeom prst="rect">
            <a:avLst/>
          </a:prstGeom>
          <a:solidFill>
            <a:srgbClr val="25890D">
              <a:alpha val="25000"/>
            </a:srgb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Pentagon 9">
            <a:extLst>
              <a:ext uri="{FF2B5EF4-FFF2-40B4-BE49-F238E27FC236}">
                <a16:creationId xmlns:a16="http://schemas.microsoft.com/office/drawing/2014/main" id="{8A3D05A0-C6DF-4EF7-EF7E-80D562FD9081}"/>
              </a:ext>
            </a:extLst>
          </p:cNvPr>
          <p:cNvSpPr/>
          <p:nvPr userDrawn="1"/>
        </p:nvSpPr>
        <p:spPr>
          <a:xfrm>
            <a:off x="7815196" y="1970026"/>
            <a:ext cx="3931920" cy="552111"/>
          </a:xfrm>
          <a:prstGeom prst="homePlate">
            <a:avLst/>
          </a:prstGeom>
          <a:solidFill>
            <a:srgbClr val="25890D"/>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Pentagon 10">
            <a:extLst>
              <a:ext uri="{FF2B5EF4-FFF2-40B4-BE49-F238E27FC236}">
                <a16:creationId xmlns:a16="http://schemas.microsoft.com/office/drawing/2014/main" id="{2A9BAD5B-F2F6-5115-0F91-AA35E9A1FECE}"/>
              </a:ext>
            </a:extLst>
          </p:cNvPr>
          <p:cNvSpPr/>
          <p:nvPr userDrawn="1"/>
        </p:nvSpPr>
        <p:spPr>
          <a:xfrm>
            <a:off x="4175884" y="1970026"/>
            <a:ext cx="3931920" cy="552111"/>
          </a:xfrm>
          <a:prstGeom prst="homePlate">
            <a:avLst/>
          </a:prstGeom>
          <a:solidFill>
            <a:srgbClr val="42B129"/>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entagon 11">
            <a:extLst>
              <a:ext uri="{FF2B5EF4-FFF2-40B4-BE49-F238E27FC236}">
                <a16:creationId xmlns:a16="http://schemas.microsoft.com/office/drawing/2014/main" id="{63A4FC1C-3F3D-5145-1F07-13936FEDEA89}"/>
              </a:ext>
            </a:extLst>
          </p:cNvPr>
          <p:cNvSpPr/>
          <p:nvPr userDrawn="1"/>
        </p:nvSpPr>
        <p:spPr>
          <a:xfrm>
            <a:off x="536571" y="1970026"/>
            <a:ext cx="3931920" cy="552111"/>
          </a:xfrm>
          <a:prstGeom prst="homePlate">
            <a:avLst/>
          </a:prstGeom>
          <a:solidFill>
            <a:schemeClr val="accent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Box 1 Title">
            <a:extLst>
              <a:ext uri="{FF2B5EF4-FFF2-40B4-BE49-F238E27FC236}">
                <a16:creationId xmlns:a16="http://schemas.microsoft.com/office/drawing/2014/main" id="{9DF1FD44-B7D7-20DC-DCC4-48E534938B10}"/>
              </a:ext>
            </a:extLst>
          </p:cNvPr>
          <p:cNvSpPr>
            <a:spLocks noGrp="1"/>
          </p:cNvSpPr>
          <p:nvPr>
            <p:ph type="body" sz="quarter" idx="21" hasCustomPrompt="1"/>
          </p:nvPr>
        </p:nvSpPr>
        <p:spPr>
          <a:xfrm>
            <a:off x="740221" y="2062880"/>
            <a:ext cx="3419891" cy="366402"/>
          </a:xfrm>
        </p:spPr>
        <p:txBody>
          <a:bodyPr anchor="ctr">
            <a:normAutofit/>
          </a:bodyPr>
          <a:lstStyle>
            <a:lvl1pPr marL="0" indent="0">
              <a:lnSpc>
                <a:spcPct val="100000"/>
              </a:lnSpc>
              <a:buNone/>
              <a:defRPr sz="1600" b="1" i="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defRPr>
            </a:lvl1pPr>
          </a:lstStyle>
          <a:p>
            <a:pPr lvl="0"/>
            <a:r>
              <a:rPr lang="en-US" dirty="0"/>
              <a:t>Box 1 Title</a:t>
            </a:r>
          </a:p>
        </p:txBody>
      </p:sp>
      <p:sp>
        <p:nvSpPr>
          <p:cNvPr id="14" name="Box 1 Content">
            <a:extLst>
              <a:ext uri="{FF2B5EF4-FFF2-40B4-BE49-F238E27FC236}">
                <a16:creationId xmlns:a16="http://schemas.microsoft.com/office/drawing/2014/main" id="{1A3776CF-14B7-B4B5-5732-D63BD5DDCCBA}"/>
              </a:ext>
            </a:extLst>
          </p:cNvPr>
          <p:cNvSpPr>
            <a:spLocks noGrp="1"/>
          </p:cNvSpPr>
          <p:nvPr>
            <p:ph type="body" sz="quarter" idx="24" hasCustomPrompt="1"/>
          </p:nvPr>
        </p:nvSpPr>
        <p:spPr>
          <a:xfrm>
            <a:off x="740221" y="2714957"/>
            <a:ext cx="3239498" cy="2883402"/>
          </a:xfrm>
        </p:spPr>
        <p:txBody>
          <a:bodyPr>
            <a:normAutofit/>
          </a:bodyPr>
          <a:lstStyle>
            <a:lvl1pPr marL="285750" indent="-285750">
              <a:lnSpc>
                <a:spcPct val="100000"/>
              </a:lnSpc>
              <a:buFont typeface="Arial" panose="020B0604020202020204" pitchFamily="34" charset="0"/>
              <a:buChar char="•"/>
              <a:defRPr sz="1400" b="0" i="0">
                <a:latin typeface="Open Sans Light" panose="020B0606030504020204" pitchFamily="34" charset="0"/>
                <a:ea typeface="Open Sans Light" panose="020B0606030504020204" pitchFamily="34" charset="0"/>
                <a:cs typeface="Open Sans Light" panose="020B0606030504020204" pitchFamily="34" charset="0"/>
              </a:defRPr>
            </a:lvl1pPr>
            <a:lvl5pPr marL="1828800" indent="0">
              <a:buNone/>
              <a:defRPr/>
            </a:lvl5pPr>
          </a:lstStyle>
          <a:p>
            <a:pPr lvl="0"/>
            <a:r>
              <a:rPr lang="en-US" dirty="0"/>
              <a:t>Box 1 Content</a:t>
            </a:r>
          </a:p>
        </p:txBody>
      </p:sp>
      <p:sp>
        <p:nvSpPr>
          <p:cNvPr id="15" name="Box 2 Title">
            <a:extLst>
              <a:ext uri="{FF2B5EF4-FFF2-40B4-BE49-F238E27FC236}">
                <a16:creationId xmlns:a16="http://schemas.microsoft.com/office/drawing/2014/main" id="{80A0795A-BC9F-30F1-C7B9-A4B88321A2B7}"/>
              </a:ext>
            </a:extLst>
          </p:cNvPr>
          <p:cNvSpPr>
            <a:spLocks noGrp="1"/>
          </p:cNvSpPr>
          <p:nvPr>
            <p:ph type="body" sz="quarter" idx="22" hasCustomPrompt="1"/>
          </p:nvPr>
        </p:nvSpPr>
        <p:spPr>
          <a:xfrm>
            <a:off x="4578202" y="2062880"/>
            <a:ext cx="3259170" cy="366402"/>
          </a:xfrm>
        </p:spPr>
        <p:txBody>
          <a:bodyPr anchor="ctr">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b="1" i="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Box 2 Title</a:t>
            </a:r>
          </a:p>
        </p:txBody>
      </p:sp>
      <p:sp>
        <p:nvSpPr>
          <p:cNvPr id="16" name="Box 2 Content">
            <a:extLst>
              <a:ext uri="{FF2B5EF4-FFF2-40B4-BE49-F238E27FC236}">
                <a16:creationId xmlns:a16="http://schemas.microsoft.com/office/drawing/2014/main" id="{9490D13D-ABEC-45C5-8DE6-95C39527ED56}"/>
              </a:ext>
            </a:extLst>
          </p:cNvPr>
          <p:cNvSpPr>
            <a:spLocks noGrp="1"/>
          </p:cNvSpPr>
          <p:nvPr>
            <p:ph type="body" sz="quarter" idx="25" hasCustomPrompt="1"/>
          </p:nvPr>
        </p:nvSpPr>
        <p:spPr>
          <a:xfrm>
            <a:off x="4394223" y="2714957"/>
            <a:ext cx="3239498" cy="2883402"/>
          </a:xfrm>
        </p:spPr>
        <p:txBody>
          <a:bodyPr>
            <a:normAutofit/>
          </a:bodyPr>
          <a:lstStyle>
            <a:lvl1pPr marL="285750" marR="0" indent="-28575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sz="1400" b="0" i="0">
                <a:latin typeface="Open Sans Light" panose="020B0606030504020204" pitchFamily="34" charset="0"/>
                <a:ea typeface="Open Sans Light" panose="020B0606030504020204" pitchFamily="34" charset="0"/>
                <a:cs typeface="Open Sans Light" panose="020B0606030504020204" pitchFamily="34" charset="0"/>
              </a:defRPr>
            </a:lvl1pPr>
            <a:lvl5pPr marL="1828800" indent="0">
              <a:buNone/>
              <a:defRPr/>
            </a:lvl5pPr>
          </a:lstStyle>
          <a:p>
            <a:pPr lvl="0"/>
            <a:r>
              <a:rPr lang="en-US" dirty="0"/>
              <a:t>Box 2 Content</a:t>
            </a:r>
          </a:p>
        </p:txBody>
      </p:sp>
      <p:sp>
        <p:nvSpPr>
          <p:cNvPr id="17" name="Box 3 Title">
            <a:extLst>
              <a:ext uri="{FF2B5EF4-FFF2-40B4-BE49-F238E27FC236}">
                <a16:creationId xmlns:a16="http://schemas.microsoft.com/office/drawing/2014/main" id="{25E2E4B5-5AC3-1A0C-D598-E88ADADA0352}"/>
              </a:ext>
            </a:extLst>
          </p:cNvPr>
          <p:cNvSpPr>
            <a:spLocks noGrp="1"/>
          </p:cNvSpPr>
          <p:nvPr>
            <p:ph type="body" sz="quarter" idx="23" hasCustomPrompt="1"/>
          </p:nvPr>
        </p:nvSpPr>
        <p:spPr>
          <a:xfrm>
            <a:off x="8221401" y="2062880"/>
            <a:ext cx="3230380" cy="366402"/>
          </a:xfrm>
        </p:spPr>
        <p:txBody>
          <a:bodyPr anchor="ctr">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b="1" i="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Box 3 Title</a:t>
            </a:r>
          </a:p>
        </p:txBody>
      </p:sp>
      <p:sp>
        <p:nvSpPr>
          <p:cNvPr id="18" name="Box 3 Content">
            <a:extLst>
              <a:ext uri="{FF2B5EF4-FFF2-40B4-BE49-F238E27FC236}">
                <a16:creationId xmlns:a16="http://schemas.microsoft.com/office/drawing/2014/main" id="{235E4DC1-FCD0-65F0-3511-D9A5CF63921A}"/>
              </a:ext>
            </a:extLst>
          </p:cNvPr>
          <p:cNvSpPr>
            <a:spLocks noGrp="1"/>
          </p:cNvSpPr>
          <p:nvPr>
            <p:ph type="body" sz="quarter" idx="26" hasCustomPrompt="1"/>
          </p:nvPr>
        </p:nvSpPr>
        <p:spPr>
          <a:xfrm>
            <a:off x="8039222" y="2714957"/>
            <a:ext cx="3239498" cy="2883402"/>
          </a:xfrm>
        </p:spPr>
        <p:txBody>
          <a:bodyPr>
            <a:normAutofit/>
          </a:bodyPr>
          <a:lstStyle>
            <a:lvl1pPr marL="285750" marR="0" indent="-28575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sz="1400" b="0" i="0">
                <a:latin typeface="Open Sans Light" panose="020B0606030504020204" pitchFamily="34" charset="0"/>
                <a:ea typeface="Open Sans Light" panose="020B0606030504020204" pitchFamily="34" charset="0"/>
                <a:cs typeface="Open Sans Light" panose="020B0606030504020204" pitchFamily="34" charset="0"/>
              </a:defRPr>
            </a:lvl1pPr>
            <a:lvl5pPr marL="1828800" indent="0">
              <a:buNone/>
              <a:defRPr/>
            </a:lvl5pPr>
          </a:lstStyle>
          <a:p>
            <a:pPr lvl="0"/>
            <a:r>
              <a:rPr lang="en-US" dirty="0"/>
              <a:t>Box 3 Content</a:t>
            </a:r>
          </a:p>
        </p:txBody>
      </p:sp>
      <p:sp>
        <p:nvSpPr>
          <p:cNvPr id="19" name="ai generated label">
            <a:extLst>
              <a:ext uri="{FF2B5EF4-FFF2-40B4-BE49-F238E27FC236}">
                <a16:creationId xmlns:a16="http://schemas.microsoft.com/office/drawing/2014/main" id="{75648A94-D650-4816-4E80-DD6406418DF9}"/>
              </a:ext>
            </a:extLst>
          </p:cNvPr>
          <p:cNvSpPr>
            <a:spLocks noGrp="1"/>
          </p:cNvSpPr>
          <p:nvPr>
            <p:ph type="body" sz="quarter" idx="27" hasCustomPrompt="1"/>
          </p:nvPr>
        </p:nvSpPr>
        <p:spPr>
          <a:xfrm>
            <a:off x="9171362" y="285406"/>
            <a:ext cx="2428967" cy="311150"/>
          </a:xfrm>
        </p:spPr>
        <p:txBody>
          <a:bodyPr>
            <a:normAutofit/>
          </a:bodyPr>
          <a:lstStyle>
            <a:lvl1pPr marL="0" marR="0" indent="0" algn="r" defTabSz="914400" rtl="0" eaLnBrk="1" fontAlgn="auto" latinLnBrk="0" hangingPunct="1">
              <a:lnSpc>
                <a:spcPct val="90000"/>
              </a:lnSpc>
              <a:spcBef>
                <a:spcPts val="1000"/>
              </a:spcBef>
              <a:spcAft>
                <a:spcPts val="0"/>
              </a:spcAft>
              <a:buClrTx/>
              <a:buSzTx/>
              <a:buFont typeface="Arial" panose="020B0604020202020204" pitchFamily="34" charset="0"/>
              <a:buNone/>
              <a:tabLst/>
              <a:defRPr sz="1300" b="1" i="0">
                <a:solidFill>
                  <a:srgbClr val="FF0000"/>
                </a:solidFill>
                <a:latin typeface="Open Sans SemiBold" pitchFamily="2" charset="0"/>
                <a:ea typeface="Open Sans SemiBold" pitchFamily="2" charset="0"/>
                <a:cs typeface="Open Sans SemiBold"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 label }}</a:t>
            </a:r>
          </a:p>
        </p:txBody>
      </p:sp>
    </p:spTree>
    <p:extLst>
      <p:ext uri="{BB962C8B-B14F-4D97-AF65-F5344CB8AC3E}">
        <p14:creationId xmlns:p14="http://schemas.microsoft.com/office/powerpoint/2010/main" val="56024887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our_cause_effect_slide">
    <p:spTree>
      <p:nvGrpSpPr>
        <p:cNvPr id="1" name=""/>
        <p:cNvGrpSpPr/>
        <p:nvPr/>
      </p:nvGrpSpPr>
      <p:grpSpPr>
        <a:xfrm>
          <a:off x="0" y="0"/>
          <a:ext cx="0" cy="0"/>
          <a:chOff x="0" y="0"/>
          <a:chExt cx="0" cy="0"/>
        </a:xfrm>
      </p:grpSpPr>
      <p:sp>
        <p:nvSpPr>
          <p:cNvPr id="4" name="Section Title">
            <a:extLst>
              <a:ext uri="{FF2B5EF4-FFF2-40B4-BE49-F238E27FC236}">
                <a16:creationId xmlns:a16="http://schemas.microsoft.com/office/drawing/2014/main" id="{D1EE1BDF-7D7C-3BE4-7989-D005BA061D74}"/>
              </a:ext>
            </a:extLst>
          </p:cNvPr>
          <p:cNvSpPr>
            <a:spLocks noGrp="1"/>
          </p:cNvSpPr>
          <p:nvPr>
            <p:ph type="body" sz="quarter" idx="19" hasCustomPrompt="1"/>
          </p:nvPr>
        </p:nvSpPr>
        <p:spPr>
          <a:xfrm>
            <a:off x="536575" y="301800"/>
            <a:ext cx="5803330" cy="222138"/>
          </a:xfrm>
        </p:spPr>
        <p:txBody>
          <a:bodyPr anchor="ctr">
            <a:normAutofit/>
          </a:bodyPr>
          <a:lstStyle>
            <a:lvl1pPr marL="0" indent="0">
              <a:lnSpc>
                <a:spcPct val="100000"/>
              </a:lnSpc>
              <a:buNone/>
              <a:defRPr sz="1100" b="1" i="0" spc="300">
                <a:solidFill>
                  <a:srgbClr val="A6A6A6"/>
                </a:solidFill>
                <a:latin typeface="Open Sans SemiBold" panose="020B0606030504020204" pitchFamily="34" charset="0"/>
                <a:ea typeface="Open Sans SemiBold" panose="020B0606030504020204" pitchFamily="34" charset="0"/>
                <a:cs typeface="Open Sans SemiBold" panose="020B0606030504020204" pitchFamily="34" charset="0"/>
              </a:defRPr>
            </a:lvl1pPr>
            <a:lvl5pPr marL="1828800" indent="0">
              <a:buNone/>
              <a:defRPr/>
            </a:lvl5pPr>
          </a:lstStyle>
          <a:p>
            <a:pPr lvl="0"/>
            <a:r>
              <a:rPr lang="en-US"/>
              <a:t>SECTION TITLE</a:t>
            </a:r>
          </a:p>
        </p:txBody>
      </p:sp>
      <p:sp>
        <p:nvSpPr>
          <p:cNvPr id="5" name="Section Title">
            <a:extLst>
              <a:ext uri="{FF2B5EF4-FFF2-40B4-BE49-F238E27FC236}">
                <a16:creationId xmlns:a16="http://schemas.microsoft.com/office/drawing/2014/main" id="{A5A304C5-07B3-90A1-D4C2-A6752B324331}"/>
              </a:ext>
            </a:extLst>
          </p:cNvPr>
          <p:cNvSpPr>
            <a:spLocks noGrp="1"/>
          </p:cNvSpPr>
          <p:nvPr>
            <p:ph type="body" sz="quarter" idx="10" hasCustomPrompt="1"/>
          </p:nvPr>
        </p:nvSpPr>
        <p:spPr>
          <a:xfrm>
            <a:off x="536574" y="695426"/>
            <a:ext cx="11118858" cy="457200"/>
          </a:xfrm>
        </p:spPr>
        <p:txBody>
          <a:bodyPr anchor="ctr">
            <a:normAutofit/>
          </a:bodyPr>
          <a:lstStyle>
            <a:lvl1pPr marL="0" indent="0">
              <a:lnSpc>
                <a:spcPct val="100000"/>
              </a:lnSpc>
              <a:buNone/>
              <a:defRPr sz="2400" b="1" i="0">
                <a:latin typeface="Open Sans SemiBold" panose="020B0606030504020204" pitchFamily="34" charset="0"/>
                <a:ea typeface="Open Sans SemiBold" panose="020B0606030504020204" pitchFamily="34" charset="0"/>
                <a:cs typeface="Open Sans SemiBold" panose="020B0606030504020204" pitchFamily="34" charset="0"/>
              </a:defRPr>
            </a:lvl1pPr>
          </a:lstStyle>
          <a:p>
            <a:pPr lvl="0"/>
            <a:r>
              <a:rPr lang="en-US" dirty="0"/>
              <a:t>Slide Title</a:t>
            </a:r>
          </a:p>
        </p:txBody>
      </p:sp>
      <p:sp>
        <p:nvSpPr>
          <p:cNvPr id="6" name="Slide Subtitle">
            <a:extLst>
              <a:ext uri="{FF2B5EF4-FFF2-40B4-BE49-F238E27FC236}">
                <a16:creationId xmlns:a16="http://schemas.microsoft.com/office/drawing/2014/main" id="{F7F7D0D1-84C8-02CD-70F8-49D02F280EAF}"/>
              </a:ext>
            </a:extLst>
          </p:cNvPr>
          <p:cNvSpPr>
            <a:spLocks noGrp="1"/>
          </p:cNvSpPr>
          <p:nvPr>
            <p:ph type="body" sz="quarter" idx="34" hasCustomPrompt="1"/>
          </p:nvPr>
        </p:nvSpPr>
        <p:spPr>
          <a:xfrm>
            <a:off x="536571" y="1183178"/>
            <a:ext cx="11118858" cy="676656"/>
          </a:xfrm>
        </p:spPr>
        <p:txBody>
          <a:bodyPr>
            <a:normAutofit/>
          </a:bodyPr>
          <a:lstStyle>
            <a:lvl1pPr marL="0" indent="0">
              <a:lnSpc>
                <a:spcPct val="100000"/>
              </a:lnSpc>
              <a:buNone/>
              <a:defRPr sz="1600" b="0" i="0">
                <a:latin typeface="Open Sans Light" panose="020B0606030504020204" pitchFamily="34" charset="0"/>
                <a:ea typeface="Open Sans Light" panose="020B0606030504020204" pitchFamily="34" charset="0"/>
                <a:cs typeface="Open Sans Light" panose="020B0606030504020204" pitchFamily="34" charset="0"/>
              </a:defRPr>
            </a:lvl1pPr>
            <a:lvl5pPr marL="1828800" indent="0">
              <a:buNone/>
              <a:defRPr/>
            </a:lvl5pPr>
          </a:lstStyle>
          <a:p>
            <a:pPr lvl="0"/>
            <a:r>
              <a:rPr lang="en-US" dirty="0"/>
              <a:t>Slide Subtitle</a:t>
            </a:r>
          </a:p>
        </p:txBody>
      </p:sp>
      <p:sp>
        <p:nvSpPr>
          <p:cNvPr id="7" name="Pentagon 6">
            <a:extLst>
              <a:ext uri="{FF2B5EF4-FFF2-40B4-BE49-F238E27FC236}">
                <a16:creationId xmlns:a16="http://schemas.microsoft.com/office/drawing/2014/main" id="{64F4AA82-6A30-6B2E-3772-5D703A39A2F4}"/>
              </a:ext>
            </a:extLst>
          </p:cNvPr>
          <p:cNvSpPr/>
          <p:nvPr userDrawn="1"/>
        </p:nvSpPr>
        <p:spPr>
          <a:xfrm>
            <a:off x="8729595" y="1970026"/>
            <a:ext cx="3017520" cy="552111"/>
          </a:xfrm>
          <a:prstGeom prst="homePlate">
            <a:avLst/>
          </a:prstGeom>
          <a:solidFill>
            <a:srgbClr val="036A37"/>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1479C94A-B0CA-CCE7-BE8A-919F3A2C9EC4}"/>
              </a:ext>
            </a:extLst>
          </p:cNvPr>
          <p:cNvSpPr/>
          <p:nvPr userDrawn="1"/>
        </p:nvSpPr>
        <p:spPr>
          <a:xfrm>
            <a:off x="3265486" y="2520576"/>
            <a:ext cx="2743200" cy="3301713"/>
          </a:xfrm>
          <a:prstGeom prst="rect">
            <a:avLst/>
          </a:prstGeom>
          <a:solidFill>
            <a:srgbClr val="42B129">
              <a:alpha val="25000"/>
            </a:srgb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680EED30-FD6C-5A23-245A-EDAF69849D15}"/>
              </a:ext>
            </a:extLst>
          </p:cNvPr>
          <p:cNvSpPr/>
          <p:nvPr userDrawn="1"/>
        </p:nvSpPr>
        <p:spPr>
          <a:xfrm>
            <a:off x="522286" y="2520576"/>
            <a:ext cx="2743200" cy="3301713"/>
          </a:xfrm>
          <a:prstGeom prst="rect">
            <a:avLst/>
          </a:prstGeom>
          <a:solidFill>
            <a:schemeClr val="accent1">
              <a:alpha val="2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FACEB125-1869-76F9-ED35-821A1CF46B54}"/>
              </a:ext>
            </a:extLst>
          </p:cNvPr>
          <p:cNvSpPr/>
          <p:nvPr userDrawn="1"/>
        </p:nvSpPr>
        <p:spPr>
          <a:xfrm>
            <a:off x="6008686" y="2520576"/>
            <a:ext cx="2743200" cy="3301713"/>
          </a:xfrm>
          <a:prstGeom prst="rect">
            <a:avLst/>
          </a:prstGeom>
          <a:solidFill>
            <a:srgbClr val="25890D">
              <a:alpha val="25000"/>
            </a:srgb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Pentagon 10">
            <a:extLst>
              <a:ext uri="{FF2B5EF4-FFF2-40B4-BE49-F238E27FC236}">
                <a16:creationId xmlns:a16="http://schemas.microsoft.com/office/drawing/2014/main" id="{45257924-A39D-64C2-5377-1209D266728C}"/>
              </a:ext>
            </a:extLst>
          </p:cNvPr>
          <p:cNvSpPr/>
          <p:nvPr userDrawn="1"/>
        </p:nvSpPr>
        <p:spPr>
          <a:xfrm>
            <a:off x="5989949" y="1970026"/>
            <a:ext cx="3017520" cy="552111"/>
          </a:xfrm>
          <a:prstGeom prst="homePlate">
            <a:avLst/>
          </a:prstGeom>
          <a:solidFill>
            <a:srgbClr val="25890D"/>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entagon 11">
            <a:extLst>
              <a:ext uri="{FF2B5EF4-FFF2-40B4-BE49-F238E27FC236}">
                <a16:creationId xmlns:a16="http://schemas.microsoft.com/office/drawing/2014/main" id="{623024CE-D6EC-8D52-9424-8F21A85267F4}"/>
              </a:ext>
            </a:extLst>
          </p:cNvPr>
          <p:cNvSpPr/>
          <p:nvPr userDrawn="1"/>
        </p:nvSpPr>
        <p:spPr>
          <a:xfrm>
            <a:off x="3256118" y="1970026"/>
            <a:ext cx="3017520" cy="552111"/>
          </a:xfrm>
          <a:prstGeom prst="homePlate">
            <a:avLst/>
          </a:prstGeom>
          <a:solidFill>
            <a:srgbClr val="42B129"/>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91FB8A6E-32B9-7830-0A6F-189312325B41}"/>
              </a:ext>
            </a:extLst>
          </p:cNvPr>
          <p:cNvSpPr/>
          <p:nvPr userDrawn="1"/>
        </p:nvSpPr>
        <p:spPr>
          <a:xfrm>
            <a:off x="8751885" y="2526729"/>
            <a:ext cx="2743200" cy="3301713"/>
          </a:xfrm>
          <a:prstGeom prst="rect">
            <a:avLst/>
          </a:prstGeom>
          <a:solidFill>
            <a:srgbClr val="036A37">
              <a:alpha val="25000"/>
            </a:srgb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Pentagon 13">
            <a:extLst>
              <a:ext uri="{FF2B5EF4-FFF2-40B4-BE49-F238E27FC236}">
                <a16:creationId xmlns:a16="http://schemas.microsoft.com/office/drawing/2014/main" id="{E68D6D7E-C45C-B226-3D01-601127BBEF32}"/>
              </a:ext>
            </a:extLst>
          </p:cNvPr>
          <p:cNvSpPr/>
          <p:nvPr userDrawn="1"/>
        </p:nvSpPr>
        <p:spPr>
          <a:xfrm>
            <a:off x="522287" y="1970026"/>
            <a:ext cx="3017520" cy="552111"/>
          </a:xfrm>
          <a:prstGeom prst="homePlate">
            <a:avLst/>
          </a:prstGeom>
          <a:solidFill>
            <a:schemeClr val="accent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Box 1 Title">
            <a:extLst>
              <a:ext uri="{FF2B5EF4-FFF2-40B4-BE49-F238E27FC236}">
                <a16:creationId xmlns:a16="http://schemas.microsoft.com/office/drawing/2014/main" id="{D824DEC9-A944-8C0F-08F2-35A5C4A11C77}"/>
              </a:ext>
            </a:extLst>
          </p:cNvPr>
          <p:cNvSpPr>
            <a:spLocks noGrp="1"/>
          </p:cNvSpPr>
          <p:nvPr>
            <p:ph type="body" sz="quarter" idx="21" hasCustomPrompt="1"/>
          </p:nvPr>
        </p:nvSpPr>
        <p:spPr>
          <a:xfrm>
            <a:off x="725938" y="2062880"/>
            <a:ext cx="2524366" cy="366402"/>
          </a:xfrm>
        </p:spPr>
        <p:txBody>
          <a:bodyPr anchor="ctr">
            <a:normAutofit/>
          </a:bodyPr>
          <a:lstStyle>
            <a:lvl1pPr marL="0" indent="0">
              <a:lnSpc>
                <a:spcPct val="100000"/>
              </a:lnSpc>
              <a:buNone/>
              <a:defRPr sz="1400" b="1" i="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defRPr>
            </a:lvl1pPr>
          </a:lstStyle>
          <a:p>
            <a:pPr lvl="0"/>
            <a:r>
              <a:rPr lang="en-US" dirty="0"/>
              <a:t>Box 1 Title</a:t>
            </a:r>
          </a:p>
        </p:txBody>
      </p:sp>
      <p:sp>
        <p:nvSpPr>
          <p:cNvPr id="16" name="Box 1 Content">
            <a:extLst>
              <a:ext uri="{FF2B5EF4-FFF2-40B4-BE49-F238E27FC236}">
                <a16:creationId xmlns:a16="http://schemas.microsoft.com/office/drawing/2014/main" id="{2C855802-913E-F384-FDCF-ACADFD38575D}"/>
              </a:ext>
            </a:extLst>
          </p:cNvPr>
          <p:cNvSpPr>
            <a:spLocks noGrp="1"/>
          </p:cNvSpPr>
          <p:nvPr>
            <p:ph type="body" sz="quarter" idx="24" hasCustomPrompt="1"/>
          </p:nvPr>
        </p:nvSpPr>
        <p:spPr>
          <a:xfrm>
            <a:off x="725938" y="2706013"/>
            <a:ext cx="2338736" cy="2896052"/>
          </a:xfrm>
        </p:spPr>
        <p:txBody>
          <a:bodyPr>
            <a:normAutofit/>
          </a:bodyPr>
          <a:lstStyle>
            <a:lvl1pPr marL="285750" marR="0" indent="-28575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sz="1400" b="0" i="0">
                <a:latin typeface="Open Sans Light" panose="020B0606030504020204" pitchFamily="34" charset="0"/>
                <a:ea typeface="Open Sans Light" panose="020B0606030504020204" pitchFamily="34" charset="0"/>
                <a:cs typeface="Open Sans Light" panose="020B0606030504020204" pitchFamily="34" charset="0"/>
              </a:defRPr>
            </a:lvl1pPr>
            <a:lvl5pPr marL="1828800" indent="0">
              <a:buNone/>
              <a:defRPr/>
            </a:lvl5pPr>
          </a:lstStyle>
          <a:p>
            <a:pPr lvl="0"/>
            <a:r>
              <a:rPr lang="en-US" dirty="0"/>
              <a:t>Box 1 Content</a:t>
            </a:r>
          </a:p>
        </p:txBody>
      </p:sp>
      <p:sp>
        <p:nvSpPr>
          <p:cNvPr id="17" name="Box 2 Title">
            <a:extLst>
              <a:ext uri="{FF2B5EF4-FFF2-40B4-BE49-F238E27FC236}">
                <a16:creationId xmlns:a16="http://schemas.microsoft.com/office/drawing/2014/main" id="{60E869E3-2EE7-BD03-4F9C-AFFC6B6CF843}"/>
              </a:ext>
            </a:extLst>
          </p:cNvPr>
          <p:cNvSpPr>
            <a:spLocks noGrp="1"/>
          </p:cNvSpPr>
          <p:nvPr>
            <p:ph type="body" sz="quarter" idx="22" hasCustomPrompt="1"/>
          </p:nvPr>
        </p:nvSpPr>
        <p:spPr>
          <a:xfrm>
            <a:off x="3545621" y="2062880"/>
            <a:ext cx="2438514" cy="366402"/>
          </a:xfrm>
        </p:spPr>
        <p:txBody>
          <a:bodyPr anchor="ctr">
            <a:normAutofit/>
          </a:bodyPr>
          <a:lstStyle>
            <a:lvl1pPr marL="0" indent="0">
              <a:lnSpc>
                <a:spcPct val="100000"/>
              </a:lnSpc>
              <a:buNone/>
              <a:defRPr sz="1400" b="1" i="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defRPr>
            </a:lvl1pPr>
          </a:lstStyle>
          <a:p>
            <a:pPr lvl="0"/>
            <a:r>
              <a:rPr lang="en-US" dirty="0"/>
              <a:t>Box 2 Title</a:t>
            </a:r>
          </a:p>
        </p:txBody>
      </p:sp>
      <p:sp>
        <p:nvSpPr>
          <p:cNvPr id="18" name="Box 2 Content">
            <a:extLst>
              <a:ext uri="{FF2B5EF4-FFF2-40B4-BE49-F238E27FC236}">
                <a16:creationId xmlns:a16="http://schemas.microsoft.com/office/drawing/2014/main" id="{B116D501-747D-31E0-DC0A-25CE4FDCA295}"/>
              </a:ext>
            </a:extLst>
          </p:cNvPr>
          <p:cNvSpPr>
            <a:spLocks noGrp="1"/>
          </p:cNvSpPr>
          <p:nvPr>
            <p:ph type="body" sz="quarter" idx="25" hasCustomPrompt="1"/>
          </p:nvPr>
        </p:nvSpPr>
        <p:spPr>
          <a:xfrm>
            <a:off x="3479938" y="2706013"/>
            <a:ext cx="2327936" cy="2896052"/>
          </a:xfrm>
        </p:spPr>
        <p:txBody>
          <a:bodyPr>
            <a:normAutofit/>
          </a:bodyPr>
          <a:lstStyle>
            <a:lvl1pPr marL="285750" marR="0" indent="-28575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sz="1400" b="0" i="0">
                <a:latin typeface="Open Sans Light" panose="020B0606030504020204" pitchFamily="34" charset="0"/>
                <a:ea typeface="Open Sans Light" panose="020B0606030504020204" pitchFamily="34" charset="0"/>
                <a:cs typeface="Open Sans Light" panose="020B0606030504020204" pitchFamily="34" charset="0"/>
              </a:defRPr>
            </a:lvl1pPr>
            <a:lvl5pPr marL="1828800" indent="0">
              <a:buNone/>
              <a:defRPr/>
            </a:lvl5pPr>
          </a:lstStyle>
          <a:p>
            <a:pPr lvl="0"/>
            <a:r>
              <a:rPr lang="en-US" dirty="0"/>
              <a:t>Box 2 Content</a:t>
            </a:r>
          </a:p>
        </p:txBody>
      </p:sp>
      <p:sp>
        <p:nvSpPr>
          <p:cNvPr id="19" name="Box 3 Title">
            <a:extLst>
              <a:ext uri="{FF2B5EF4-FFF2-40B4-BE49-F238E27FC236}">
                <a16:creationId xmlns:a16="http://schemas.microsoft.com/office/drawing/2014/main" id="{7CDB5D46-541F-A2E4-F5FD-1AD9F22E3ACC}"/>
              </a:ext>
            </a:extLst>
          </p:cNvPr>
          <p:cNvSpPr>
            <a:spLocks noGrp="1"/>
          </p:cNvSpPr>
          <p:nvPr>
            <p:ph type="body" sz="quarter" idx="23" hasCustomPrompt="1"/>
          </p:nvPr>
        </p:nvSpPr>
        <p:spPr>
          <a:xfrm>
            <a:off x="6273638" y="2062880"/>
            <a:ext cx="2450142" cy="366402"/>
          </a:xfrm>
        </p:spPr>
        <p:txBody>
          <a:bodyPr anchor="ctr">
            <a:normAutofit/>
          </a:bodyPr>
          <a:lstStyle>
            <a:lvl1pPr marL="0" indent="0">
              <a:lnSpc>
                <a:spcPct val="100000"/>
              </a:lnSpc>
              <a:buNone/>
              <a:defRPr sz="1400" b="1" i="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defRPr>
            </a:lvl1pPr>
          </a:lstStyle>
          <a:p>
            <a:pPr lvl="0"/>
            <a:r>
              <a:rPr lang="en-US" dirty="0"/>
              <a:t>Box 3 Title</a:t>
            </a:r>
          </a:p>
        </p:txBody>
      </p:sp>
      <p:sp>
        <p:nvSpPr>
          <p:cNvPr id="20" name="Box 3 Content">
            <a:extLst>
              <a:ext uri="{FF2B5EF4-FFF2-40B4-BE49-F238E27FC236}">
                <a16:creationId xmlns:a16="http://schemas.microsoft.com/office/drawing/2014/main" id="{7C53E409-C920-852B-2AFB-1F42B1A2297A}"/>
              </a:ext>
            </a:extLst>
          </p:cNvPr>
          <p:cNvSpPr>
            <a:spLocks noGrp="1"/>
          </p:cNvSpPr>
          <p:nvPr>
            <p:ph type="body" sz="quarter" idx="26" hasCustomPrompt="1"/>
          </p:nvPr>
        </p:nvSpPr>
        <p:spPr>
          <a:xfrm>
            <a:off x="6210537" y="2706013"/>
            <a:ext cx="2340537" cy="2896052"/>
          </a:xfrm>
        </p:spPr>
        <p:txBody>
          <a:bodyPr>
            <a:normAutofit/>
          </a:bodyPr>
          <a:lstStyle>
            <a:lvl1pPr marL="285750" marR="0" indent="-28575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sz="1400" b="0" i="0">
                <a:latin typeface="Open Sans Light" panose="020B0606030504020204" pitchFamily="34" charset="0"/>
                <a:ea typeface="Open Sans Light" panose="020B0606030504020204" pitchFamily="34" charset="0"/>
                <a:cs typeface="Open Sans Light" panose="020B0606030504020204" pitchFamily="34" charset="0"/>
              </a:defRPr>
            </a:lvl1pPr>
            <a:lvl5pPr marL="1828800" indent="0">
              <a:buNone/>
              <a:defRPr/>
            </a:lvl5pPr>
          </a:lstStyle>
          <a:p>
            <a:pPr lvl="0"/>
            <a:r>
              <a:rPr lang="en-US" dirty="0"/>
              <a:t>Box 3 Content</a:t>
            </a:r>
          </a:p>
        </p:txBody>
      </p:sp>
      <p:sp>
        <p:nvSpPr>
          <p:cNvPr id="21" name="Box 4 Title">
            <a:extLst>
              <a:ext uri="{FF2B5EF4-FFF2-40B4-BE49-F238E27FC236}">
                <a16:creationId xmlns:a16="http://schemas.microsoft.com/office/drawing/2014/main" id="{84849E69-60EF-66C1-7CF8-237D4EBA1F56}"/>
              </a:ext>
            </a:extLst>
          </p:cNvPr>
          <p:cNvSpPr>
            <a:spLocks noGrp="1"/>
          </p:cNvSpPr>
          <p:nvPr>
            <p:ph type="body" sz="quarter" idx="28" hasCustomPrompt="1"/>
          </p:nvPr>
        </p:nvSpPr>
        <p:spPr>
          <a:xfrm>
            <a:off x="9007469" y="2059571"/>
            <a:ext cx="2450142" cy="366402"/>
          </a:xfrm>
        </p:spPr>
        <p:txBody>
          <a:bodyPr anchor="ctr">
            <a:normAutofit/>
          </a:bodyPr>
          <a:lstStyle>
            <a:lvl1pPr marL="0" indent="0">
              <a:lnSpc>
                <a:spcPct val="100000"/>
              </a:lnSpc>
              <a:buNone/>
              <a:defRPr sz="1400" b="1" i="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defRPr>
            </a:lvl1pPr>
          </a:lstStyle>
          <a:p>
            <a:pPr lvl="0"/>
            <a:r>
              <a:rPr lang="en-US" dirty="0"/>
              <a:t>Box 4 Title</a:t>
            </a:r>
          </a:p>
        </p:txBody>
      </p:sp>
      <p:sp>
        <p:nvSpPr>
          <p:cNvPr id="22" name="Box 4 Content">
            <a:extLst>
              <a:ext uri="{FF2B5EF4-FFF2-40B4-BE49-F238E27FC236}">
                <a16:creationId xmlns:a16="http://schemas.microsoft.com/office/drawing/2014/main" id="{80323E1A-8E88-AFA2-66D4-1BDDB19839C7}"/>
              </a:ext>
            </a:extLst>
          </p:cNvPr>
          <p:cNvSpPr>
            <a:spLocks noGrp="1"/>
          </p:cNvSpPr>
          <p:nvPr>
            <p:ph type="body" sz="quarter" idx="27" hasCustomPrompt="1"/>
          </p:nvPr>
        </p:nvSpPr>
        <p:spPr>
          <a:xfrm>
            <a:off x="8953736" y="2712166"/>
            <a:ext cx="2340537" cy="2896052"/>
          </a:xfrm>
        </p:spPr>
        <p:txBody>
          <a:bodyPr>
            <a:normAutofit/>
          </a:bodyPr>
          <a:lstStyle>
            <a:lvl1pPr marL="285750" marR="0" indent="-28575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sz="1400" b="0" i="0">
                <a:latin typeface="Open Sans Light" panose="020B0606030504020204" pitchFamily="34" charset="0"/>
                <a:ea typeface="Open Sans Light" panose="020B0606030504020204" pitchFamily="34" charset="0"/>
                <a:cs typeface="Open Sans Light" panose="020B0606030504020204" pitchFamily="34" charset="0"/>
              </a:defRPr>
            </a:lvl1pPr>
            <a:lvl5pPr marL="1828800" indent="0">
              <a:buNone/>
              <a:defRPr/>
            </a:lvl5pPr>
          </a:lstStyle>
          <a:p>
            <a:pPr lvl="0"/>
            <a:r>
              <a:rPr lang="en-US" dirty="0"/>
              <a:t>Box 4 Content</a:t>
            </a:r>
          </a:p>
        </p:txBody>
      </p:sp>
      <p:sp>
        <p:nvSpPr>
          <p:cNvPr id="23" name="ai generated label">
            <a:extLst>
              <a:ext uri="{FF2B5EF4-FFF2-40B4-BE49-F238E27FC236}">
                <a16:creationId xmlns:a16="http://schemas.microsoft.com/office/drawing/2014/main" id="{2233C675-BE1B-3619-3F83-80387B2EC263}"/>
              </a:ext>
            </a:extLst>
          </p:cNvPr>
          <p:cNvSpPr>
            <a:spLocks noGrp="1"/>
          </p:cNvSpPr>
          <p:nvPr>
            <p:ph type="body" sz="quarter" idx="29" hasCustomPrompt="1"/>
          </p:nvPr>
        </p:nvSpPr>
        <p:spPr>
          <a:xfrm>
            <a:off x="9171362" y="285406"/>
            <a:ext cx="2428967" cy="311150"/>
          </a:xfrm>
        </p:spPr>
        <p:txBody>
          <a:bodyPr>
            <a:normAutofit/>
          </a:bodyPr>
          <a:lstStyle>
            <a:lvl1pPr marL="0" marR="0" indent="0" algn="r" defTabSz="914400" rtl="0" eaLnBrk="1" fontAlgn="auto" latinLnBrk="0" hangingPunct="1">
              <a:lnSpc>
                <a:spcPct val="90000"/>
              </a:lnSpc>
              <a:spcBef>
                <a:spcPts val="1000"/>
              </a:spcBef>
              <a:spcAft>
                <a:spcPts val="0"/>
              </a:spcAft>
              <a:buClrTx/>
              <a:buSzTx/>
              <a:buFont typeface="Arial" panose="020B0604020202020204" pitchFamily="34" charset="0"/>
              <a:buNone/>
              <a:tabLst/>
              <a:defRPr sz="1300" b="1" i="0">
                <a:solidFill>
                  <a:srgbClr val="FF0000"/>
                </a:solidFill>
                <a:latin typeface="Open Sans SemiBold" pitchFamily="2" charset="0"/>
                <a:ea typeface="Open Sans SemiBold" pitchFamily="2" charset="0"/>
                <a:cs typeface="Open Sans SemiBold"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 label }}</a:t>
            </a:r>
          </a:p>
        </p:txBody>
      </p:sp>
    </p:spTree>
    <p:extLst>
      <p:ext uri="{BB962C8B-B14F-4D97-AF65-F5344CB8AC3E}">
        <p14:creationId xmlns:p14="http://schemas.microsoft.com/office/powerpoint/2010/main" val="30334354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how_to_use_slide">
    <p:spTree>
      <p:nvGrpSpPr>
        <p:cNvPr id="1" name=""/>
        <p:cNvGrpSpPr/>
        <p:nvPr/>
      </p:nvGrpSpPr>
      <p:grpSpPr>
        <a:xfrm>
          <a:off x="0" y="0"/>
          <a:ext cx="0" cy="0"/>
          <a:chOff x="0" y="0"/>
          <a:chExt cx="0" cy="0"/>
        </a:xfrm>
      </p:grpSpPr>
      <p:sp>
        <p:nvSpPr>
          <p:cNvPr id="3" name="Text Placeholder 8">
            <a:extLst>
              <a:ext uri="{FF2B5EF4-FFF2-40B4-BE49-F238E27FC236}">
                <a16:creationId xmlns:a16="http://schemas.microsoft.com/office/drawing/2014/main" id="{4F1D94F8-4CC9-C9EE-F365-F60C293A04CC}"/>
              </a:ext>
            </a:extLst>
          </p:cNvPr>
          <p:cNvSpPr>
            <a:spLocks noGrp="1"/>
          </p:cNvSpPr>
          <p:nvPr>
            <p:ph type="body" sz="quarter" idx="22" hasCustomPrompt="1"/>
          </p:nvPr>
        </p:nvSpPr>
        <p:spPr>
          <a:xfrm>
            <a:off x="9171362" y="285406"/>
            <a:ext cx="2428967" cy="311150"/>
          </a:xfrm>
        </p:spPr>
        <p:txBody>
          <a:bodyPr>
            <a:normAutofit/>
          </a:bodyPr>
          <a:lstStyle>
            <a:lvl1pPr marL="0" marR="0" indent="0" algn="r" defTabSz="914400" rtl="0" eaLnBrk="1" fontAlgn="auto" latinLnBrk="0" hangingPunct="1">
              <a:lnSpc>
                <a:spcPct val="90000"/>
              </a:lnSpc>
              <a:spcBef>
                <a:spcPts val="1000"/>
              </a:spcBef>
              <a:spcAft>
                <a:spcPts val="0"/>
              </a:spcAft>
              <a:buClrTx/>
              <a:buSzTx/>
              <a:buFont typeface="Arial" panose="020B0604020202020204" pitchFamily="34" charset="0"/>
              <a:buNone/>
              <a:tabLst/>
              <a:defRPr sz="1300" b="1" i="0">
                <a:solidFill>
                  <a:srgbClr val="FF0000"/>
                </a:solidFill>
                <a:latin typeface="Open Sans SemiBold" pitchFamily="2" charset="0"/>
                <a:ea typeface="Open Sans SemiBold" pitchFamily="2" charset="0"/>
                <a:cs typeface="Open Sans SemiBold"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 label }}</a:t>
            </a:r>
          </a:p>
        </p:txBody>
      </p:sp>
    </p:spTree>
    <p:extLst>
      <p:ext uri="{BB962C8B-B14F-4D97-AF65-F5344CB8AC3E}">
        <p14:creationId xmlns:p14="http://schemas.microsoft.com/office/powerpoint/2010/main" val="207968824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hree_metrics_slide">
    <p:spTree>
      <p:nvGrpSpPr>
        <p:cNvPr id="1" name=""/>
        <p:cNvGrpSpPr/>
        <p:nvPr/>
      </p:nvGrpSpPr>
      <p:grpSpPr>
        <a:xfrm>
          <a:off x="0" y="0"/>
          <a:ext cx="0" cy="0"/>
          <a:chOff x="0" y="0"/>
          <a:chExt cx="0" cy="0"/>
        </a:xfrm>
      </p:grpSpPr>
      <p:sp>
        <p:nvSpPr>
          <p:cNvPr id="4" name="Section Title">
            <a:extLst>
              <a:ext uri="{FF2B5EF4-FFF2-40B4-BE49-F238E27FC236}">
                <a16:creationId xmlns:a16="http://schemas.microsoft.com/office/drawing/2014/main" id="{F0765521-5683-0397-C1B6-3A998E9E62EE}"/>
              </a:ext>
            </a:extLst>
          </p:cNvPr>
          <p:cNvSpPr>
            <a:spLocks noGrp="1"/>
          </p:cNvSpPr>
          <p:nvPr>
            <p:ph type="body" sz="quarter" idx="19" hasCustomPrompt="1"/>
          </p:nvPr>
        </p:nvSpPr>
        <p:spPr>
          <a:xfrm>
            <a:off x="536575" y="301800"/>
            <a:ext cx="5803330" cy="222138"/>
          </a:xfrm>
        </p:spPr>
        <p:txBody>
          <a:bodyPr anchor="ctr">
            <a:normAutofit/>
          </a:bodyPr>
          <a:lstStyle>
            <a:lvl1pPr marL="0" indent="0">
              <a:lnSpc>
                <a:spcPct val="100000"/>
              </a:lnSpc>
              <a:buNone/>
              <a:defRPr sz="1100" b="1" i="0" spc="300">
                <a:solidFill>
                  <a:srgbClr val="A6A6A6"/>
                </a:solidFill>
                <a:latin typeface="Open Sans SemiBold" panose="020B0606030504020204" pitchFamily="34" charset="0"/>
                <a:ea typeface="Open Sans SemiBold" panose="020B0606030504020204" pitchFamily="34" charset="0"/>
                <a:cs typeface="Open Sans SemiBold" panose="020B0606030504020204" pitchFamily="34" charset="0"/>
              </a:defRPr>
            </a:lvl1pPr>
            <a:lvl5pPr marL="1828800" indent="0">
              <a:buNone/>
              <a:defRPr/>
            </a:lvl5pPr>
          </a:lstStyle>
          <a:p>
            <a:pPr lvl="0"/>
            <a:r>
              <a:rPr lang="en-US"/>
              <a:t>SECTION TITLE</a:t>
            </a:r>
          </a:p>
        </p:txBody>
      </p:sp>
      <p:sp>
        <p:nvSpPr>
          <p:cNvPr id="5" name="Slide Title">
            <a:extLst>
              <a:ext uri="{FF2B5EF4-FFF2-40B4-BE49-F238E27FC236}">
                <a16:creationId xmlns:a16="http://schemas.microsoft.com/office/drawing/2014/main" id="{B55239C5-67AE-AEA3-0686-54505510EE27}"/>
              </a:ext>
            </a:extLst>
          </p:cNvPr>
          <p:cNvSpPr>
            <a:spLocks noGrp="1"/>
          </p:cNvSpPr>
          <p:nvPr>
            <p:ph type="body" sz="quarter" idx="10" hasCustomPrompt="1"/>
          </p:nvPr>
        </p:nvSpPr>
        <p:spPr>
          <a:xfrm>
            <a:off x="536574" y="695426"/>
            <a:ext cx="11118858" cy="457200"/>
          </a:xfrm>
        </p:spPr>
        <p:txBody>
          <a:bodyPr anchor="ctr">
            <a:normAutofit/>
          </a:bodyPr>
          <a:lstStyle>
            <a:lvl1pPr marL="0" indent="0">
              <a:lnSpc>
                <a:spcPct val="100000"/>
              </a:lnSpc>
              <a:buNone/>
              <a:defRPr sz="2400" b="1" i="0">
                <a:latin typeface="Open Sans SemiBold" panose="020B0606030504020204" pitchFamily="34" charset="0"/>
                <a:ea typeface="Open Sans SemiBold" panose="020B0606030504020204" pitchFamily="34" charset="0"/>
                <a:cs typeface="Open Sans SemiBold" panose="020B0606030504020204" pitchFamily="34" charset="0"/>
              </a:defRPr>
            </a:lvl1pPr>
          </a:lstStyle>
          <a:p>
            <a:pPr lvl="0"/>
            <a:r>
              <a:rPr lang="en-US" dirty="0"/>
              <a:t>Slide Title</a:t>
            </a:r>
          </a:p>
        </p:txBody>
      </p:sp>
      <p:sp>
        <p:nvSpPr>
          <p:cNvPr id="6" name="Slide Subtitle">
            <a:extLst>
              <a:ext uri="{FF2B5EF4-FFF2-40B4-BE49-F238E27FC236}">
                <a16:creationId xmlns:a16="http://schemas.microsoft.com/office/drawing/2014/main" id="{C842620D-3F7C-0AF2-E7CA-0633837BB39D}"/>
              </a:ext>
            </a:extLst>
          </p:cNvPr>
          <p:cNvSpPr>
            <a:spLocks noGrp="1"/>
          </p:cNvSpPr>
          <p:nvPr>
            <p:ph type="body" sz="quarter" idx="20" hasCustomPrompt="1"/>
          </p:nvPr>
        </p:nvSpPr>
        <p:spPr>
          <a:xfrm>
            <a:off x="536571" y="1183178"/>
            <a:ext cx="11116565" cy="676656"/>
          </a:xfrm>
        </p:spPr>
        <p:txBody>
          <a:bodyPr>
            <a:normAutofit/>
          </a:bodyPr>
          <a:lstStyle>
            <a:lvl1pPr marL="0" indent="0">
              <a:lnSpc>
                <a:spcPct val="100000"/>
              </a:lnSpc>
              <a:buNone/>
              <a:defRPr sz="1600" b="0" i="0">
                <a:latin typeface="Open Sans Light" panose="020B0606030504020204" pitchFamily="34" charset="0"/>
                <a:ea typeface="Open Sans Light" panose="020B0606030504020204" pitchFamily="34" charset="0"/>
                <a:cs typeface="Open Sans Light" panose="020B0606030504020204" pitchFamily="34" charset="0"/>
              </a:defRPr>
            </a:lvl1pPr>
            <a:lvl5pPr marL="1828800" indent="0">
              <a:buNone/>
              <a:defRPr/>
            </a:lvl5pPr>
          </a:lstStyle>
          <a:p>
            <a:pPr lvl="0"/>
            <a:r>
              <a:rPr lang="en-US" dirty="0"/>
              <a:t>Slide Subtitle</a:t>
            </a:r>
          </a:p>
        </p:txBody>
      </p:sp>
      <p:sp>
        <p:nvSpPr>
          <p:cNvPr id="7" name="Metric 1">
            <a:extLst>
              <a:ext uri="{FF2B5EF4-FFF2-40B4-BE49-F238E27FC236}">
                <a16:creationId xmlns:a16="http://schemas.microsoft.com/office/drawing/2014/main" id="{6F796501-24BD-A8BC-340B-FBE3EE87699B}"/>
              </a:ext>
            </a:extLst>
          </p:cNvPr>
          <p:cNvSpPr>
            <a:spLocks noGrp="1"/>
          </p:cNvSpPr>
          <p:nvPr>
            <p:ph type="body" sz="quarter" idx="22" hasCustomPrompt="1"/>
          </p:nvPr>
        </p:nvSpPr>
        <p:spPr>
          <a:xfrm>
            <a:off x="734374" y="2319906"/>
            <a:ext cx="3405138" cy="1026231"/>
          </a:xfrm>
        </p:spPr>
        <p:txBody>
          <a:bodyPr anchor="b">
            <a:noAutofit/>
          </a:bodyPr>
          <a:lstStyle>
            <a:lvl1pPr marL="0" indent="0" algn="ctr">
              <a:lnSpc>
                <a:spcPct val="100000"/>
              </a:lnSpc>
              <a:buNone/>
              <a:defRPr sz="3600" b="1" i="0">
                <a:solidFill>
                  <a:schemeClr val="accent1"/>
                </a:solidFill>
                <a:latin typeface="Open Sans SemiBold" panose="020B0606030504020204" pitchFamily="34" charset="0"/>
                <a:ea typeface="Open Sans SemiBold" panose="020B0606030504020204" pitchFamily="34" charset="0"/>
                <a:cs typeface="Open Sans SemiBold" panose="020B0606030504020204" pitchFamily="34" charset="0"/>
              </a:defRPr>
            </a:lvl1pPr>
            <a:lvl5pPr marL="1828800" indent="0">
              <a:buNone/>
              <a:defRPr/>
            </a:lvl5pPr>
          </a:lstStyle>
          <a:p>
            <a:pPr lvl="0"/>
            <a:r>
              <a:rPr lang="en-US" dirty="0"/>
              <a:t>Metric 1</a:t>
            </a:r>
          </a:p>
        </p:txBody>
      </p:sp>
      <p:sp>
        <p:nvSpPr>
          <p:cNvPr id="8" name="Metric 1 Explanation">
            <a:extLst>
              <a:ext uri="{FF2B5EF4-FFF2-40B4-BE49-F238E27FC236}">
                <a16:creationId xmlns:a16="http://schemas.microsoft.com/office/drawing/2014/main" id="{6CB8FB51-C60E-D886-FD1D-15A34B287539}"/>
              </a:ext>
            </a:extLst>
          </p:cNvPr>
          <p:cNvSpPr>
            <a:spLocks noGrp="1"/>
          </p:cNvSpPr>
          <p:nvPr>
            <p:ph type="body" sz="quarter" idx="21" hasCustomPrompt="1"/>
          </p:nvPr>
        </p:nvSpPr>
        <p:spPr>
          <a:xfrm>
            <a:off x="861811" y="3364242"/>
            <a:ext cx="3134229" cy="1704680"/>
          </a:xfrm>
        </p:spPr>
        <p:txBody>
          <a:bodyPr>
            <a:normAutofit/>
          </a:bodyPr>
          <a:lstStyle>
            <a:lvl1pPr marL="0" indent="0" algn="ctr">
              <a:lnSpc>
                <a:spcPts val="1880"/>
              </a:lnSpc>
              <a:buNone/>
              <a:defRPr sz="1400" b="0" i="0">
                <a:latin typeface="Open Sans Light" panose="020B0606030504020204" pitchFamily="34" charset="0"/>
                <a:ea typeface="Open Sans Light" panose="020B0606030504020204" pitchFamily="34" charset="0"/>
                <a:cs typeface="Open Sans Light" panose="020B0606030504020204" pitchFamily="34" charset="0"/>
              </a:defRPr>
            </a:lvl1pPr>
            <a:lvl5pPr marL="1828800" indent="0">
              <a:buNone/>
              <a:defRPr/>
            </a:lvl5pPr>
          </a:lstStyle>
          <a:p>
            <a:pPr lvl="0"/>
            <a:r>
              <a:rPr lang="en-US" dirty="0"/>
              <a:t>Metric 1 Explanation</a:t>
            </a:r>
          </a:p>
        </p:txBody>
      </p:sp>
      <p:sp>
        <p:nvSpPr>
          <p:cNvPr id="9" name="Metric 2">
            <a:extLst>
              <a:ext uri="{FF2B5EF4-FFF2-40B4-BE49-F238E27FC236}">
                <a16:creationId xmlns:a16="http://schemas.microsoft.com/office/drawing/2014/main" id="{62B020F3-F0F9-EDC0-81DF-FF4DBE7A03FA}"/>
              </a:ext>
            </a:extLst>
          </p:cNvPr>
          <p:cNvSpPr>
            <a:spLocks noGrp="1"/>
          </p:cNvSpPr>
          <p:nvPr>
            <p:ph type="body" sz="quarter" idx="24" hasCustomPrompt="1"/>
          </p:nvPr>
        </p:nvSpPr>
        <p:spPr>
          <a:xfrm>
            <a:off x="4354027" y="2322969"/>
            <a:ext cx="3405138" cy="1026230"/>
          </a:xfrm>
        </p:spPr>
        <p:txBody>
          <a:bodyPr anchor="b">
            <a:noAutofit/>
          </a:bodyPr>
          <a:lstStyle>
            <a:lvl1pPr marL="0" marR="0" indent="0" algn="ctr" defTabSz="914400" rtl="0" eaLnBrk="1" fontAlgn="auto" latinLnBrk="0" hangingPunct="1">
              <a:lnSpc>
                <a:spcPct val="100000"/>
              </a:lnSpc>
              <a:spcBef>
                <a:spcPts val="1000"/>
              </a:spcBef>
              <a:spcAft>
                <a:spcPts val="0"/>
              </a:spcAft>
              <a:buClrTx/>
              <a:buSzTx/>
              <a:buFont typeface="Arial" panose="020B0604020202020204" pitchFamily="34" charset="0"/>
              <a:buNone/>
              <a:tabLst/>
              <a:defRPr sz="3600" b="1" i="0">
                <a:solidFill>
                  <a:schemeClr val="accent1"/>
                </a:solidFill>
                <a:latin typeface="Open Sans SemiBold" panose="020B0606030504020204" pitchFamily="34" charset="0"/>
                <a:ea typeface="Open Sans SemiBold" panose="020B0606030504020204" pitchFamily="34" charset="0"/>
                <a:cs typeface="Open Sans SemiBold" panose="020B0606030504020204" pitchFamily="34" charset="0"/>
              </a:defRPr>
            </a:lvl1pPr>
            <a:lvl5pPr marL="1828800" indent="0">
              <a:buNone/>
              <a:defRPr/>
            </a:lvl5pPr>
          </a:lstStyle>
          <a:p>
            <a:pPr marL="0" marR="0" lvl="0" indent="0" algn="ctr"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Metric 2</a:t>
            </a:r>
          </a:p>
        </p:txBody>
      </p:sp>
      <p:sp>
        <p:nvSpPr>
          <p:cNvPr id="10" name="Metric 2 Explanation">
            <a:extLst>
              <a:ext uri="{FF2B5EF4-FFF2-40B4-BE49-F238E27FC236}">
                <a16:creationId xmlns:a16="http://schemas.microsoft.com/office/drawing/2014/main" id="{7D9FEAC1-4EE0-CD92-AABE-C1216A83AA56}"/>
              </a:ext>
            </a:extLst>
          </p:cNvPr>
          <p:cNvSpPr>
            <a:spLocks noGrp="1"/>
          </p:cNvSpPr>
          <p:nvPr>
            <p:ph type="body" sz="quarter" idx="23" hasCustomPrompt="1"/>
          </p:nvPr>
        </p:nvSpPr>
        <p:spPr>
          <a:xfrm>
            <a:off x="4481464" y="3367304"/>
            <a:ext cx="3134229" cy="1704681"/>
          </a:xfrm>
        </p:spPr>
        <p:txBody>
          <a:bodyPr>
            <a:normAutofit/>
          </a:bodyPr>
          <a:lstStyle>
            <a:lvl1pPr marL="0" marR="0" indent="0" algn="ctr" defTabSz="914400" rtl="0" eaLnBrk="1" fontAlgn="auto" latinLnBrk="0" hangingPunct="1">
              <a:lnSpc>
                <a:spcPts val="1880"/>
              </a:lnSpc>
              <a:spcBef>
                <a:spcPts val="1000"/>
              </a:spcBef>
              <a:spcAft>
                <a:spcPts val="0"/>
              </a:spcAft>
              <a:buClrTx/>
              <a:buSzTx/>
              <a:buFont typeface="Arial" panose="020B0604020202020204" pitchFamily="34" charset="0"/>
              <a:buNone/>
              <a:tabLst/>
              <a:defRPr sz="1400" b="0" i="0">
                <a:latin typeface="Open Sans Light" panose="020B0606030504020204" pitchFamily="34" charset="0"/>
                <a:ea typeface="Open Sans Light" panose="020B0606030504020204" pitchFamily="34" charset="0"/>
                <a:cs typeface="Open Sans Light" panose="020B0606030504020204" pitchFamily="34" charset="0"/>
              </a:defRPr>
            </a:lvl1pPr>
            <a:lvl5pPr marL="1828800" indent="0">
              <a:buNone/>
              <a:defRPr/>
            </a:lvl5pPr>
          </a:lstStyle>
          <a:p>
            <a:pPr lvl="0"/>
            <a:r>
              <a:rPr lang="en-US" dirty="0"/>
              <a:t>Metric 2 Explanation</a:t>
            </a:r>
          </a:p>
        </p:txBody>
      </p:sp>
      <p:sp>
        <p:nvSpPr>
          <p:cNvPr id="11" name="Metric 3">
            <a:extLst>
              <a:ext uri="{FF2B5EF4-FFF2-40B4-BE49-F238E27FC236}">
                <a16:creationId xmlns:a16="http://schemas.microsoft.com/office/drawing/2014/main" id="{5F6B94E8-CF73-621F-EA6E-A366B1B5E196}"/>
              </a:ext>
            </a:extLst>
          </p:cNvPr>
          <p:cNvSpPr>
            <a:spLocks noGrp="1"/>
          </p:cNvSpPr>
          <p:nvPr>
            <p:ph type="body" sz="quarter" idx="26" hasCustomPrompt="1"/>
          </p:nvPr>
        </p:nvSpPr>
        <p:spPr>
          <a:xfrm>
            <a:off x="7973680" y="2319906"/>
            <a:ext cx="3405138" cy="1026230"/>
          </a:xfrm>
        </p:spPr>
        <p:txBody>
          <a:bodyPr anchor="b">
            <a:noAutofit/>
          </a:bodyPr>
          <a:lstStyle>
            <a:lvl1pPr marL="0" marR="0" indent="0" algn="ctr" defTabSz="914400" rtl="0" eaLnBrk="1" fontAlgn="auto" latinLnBrk="0" hangingPunct="1">
              <a:lnSpc>
                <a:spcPct val="100000"/>
              </a:lnSpc>
              <a:spcBef>
                <a:spcPts val="1000"/>
              </a:spcBef>
              <a:spcAft>
                <a:spcPts val="0"/>
              </a:spcAft>
              <a:buClrTx/>
              <a:buSzTx/>
              <a:buFont typeface="Arial" panose="020B0604020202020204" pitchFamily="34" charset="0"/>
              <a:buNone/>
              <a:tabLst/>
              <a:defRPr sz="3600" b="1" i="0">
                <a:solidFill>
                  <a:schemeClr val="accent1"/>
                </a:solidFill>
                <a:latin typeface="Open Sans SemiBold" panose="020B0606030504020204" pitchFamily="34" charset="0"/>
                <a:ea typeface="Open Sans SemiBold" panose="020B0606030504020204" pitchFamily="34" charset="0"/>
                <a:cs typeface="Open Sans SemiBold" panose="020B0606030504020204" pitchFamily="34" charset="0"/>
              </a:defRPr>
            </a:lvl1pPr>
            <a:lvl5pPr marL="1828800" indent="0">
              <a:buNone/>
              <a:defRPr/>
            </a:lvl5pPr>
          </a:lstStyle>
          <a:p>
            <a:pPr marL="0" marR="0" lvl="0" indent="0" algn="ctr"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Metric 3</a:t>
            </a:r>
          </a:p>
        </p:txBody>
      </p:sp>
      <p:sp>
        <p:nvSpPr>
          <p:cNvPr id="12" name="Metric 3 Explanation">
            <a:extLst>
              <a:ext uri="{FF2B5EF4-FFF2-40B4-BE49-F238E27FC236}">
                <a16:creationId xmlns:a16="http://schemas.microsoft.com/office/drawing/2014/main" id="{66C0A07B-67D2-2732-D6ED-7F20F6E5648B}"/>
              </a:ext>
            </a:extLst>
          </p:cNvPr>
          <p:cNvSpPr>
            <a:spLocks noGrp="1"/>
          </p:cNvSpPr>
          <p:nvPr>
            <p:ph type="body" sz="quarter" idx="25" hasCustomPrompt="1"/>
          </p:nvPr>
        </p:nvSpPr>
        <p:spPr>
          <a:xfrm>
            <a:off x="8101117" y="3364242"/>
            <a:ext cx="3134229" cy="1704682"/>
          </a:xfrm>
        </p:spPr>
        <p:txBody>
          <a:bodyPr>
            <a:normAutofit/>
          </a:bodyPr>
          <a:lstStyle>
            <a:lvl1pPr marL="0" marR="0" indent="0" algn="ctr" defTabSz="914400" rtl="0" eaLnBrk="1" fontAlgn="auto" latinLnBrk="0" hangingPunct="1">
              <a:lnSpc>
                <a:spcPts val="1880"/>
              </a:lnSpc>
              <a:spcBef>
                <a:spcPts val="1000"/>
              </a:spcBef>
              <a:spcAft>
                <a:spcPts val="0"/>
              </a:spcAft>
              <a:buClrTx/>
              <a:buSzTx/>
              <a:buFont typeface="Arial" panose="020B0604020202020204" pitchFamily="34" charset="0"/>
              <a:buNone/>
              <a:tabLst/>
              <a:defRPr sz="1400" b="0" i="0">
                <a:latin typeface="Open Sans Light" panose="020B0606030504020204" pitchFamily="34" charset="0"/>
                <a:ea typeface="Open Sans Light" panose="020B0606030504020204" pitchFamily="34" charset="0"/>
                <a:cs typeface="Open Sans Light" panose="020B0606030504020204" pitchFamily="34" charset="0"/>
              </a:defRPr>
            </a:lvl1pPr>
            <a:lvl5pPr marL="1828800" indent="0">
              <a:buNone/>
              <a:defRPr/>
            </a:lvl5pPr>
          </a:lstStyle>
          <a:p>
            <a:pPr lvl="0"/>
            <a:r>
              <a:rPr lang="en-US" dirty="0"/>
              <a:t>Metric 3 Explanation</a:t>
            </a:r>
          </a:p>
        </p:txBody>
      </p:sp>
      <p:cxnSp>
        <p:nvCxnSpPr>
          <p:cNvPr id="13" name="Straight Connector 12">
            <a:extLst>
              <a:ext uri="{FF2B5EF4-FFF2-40B4-BE49-F238E27FC236}">
                <a16:creationId xmlns:a16="http://schemas.microsoft.com/office/drawing/2014/main" id="{491E2E07-8DE0-66C0-F68C-4768E22BD797}"/>
              </a:ext>
            </a:extLst>
          </p:cNvPr>
          <p:cNvCxnSpPr>
            <a:cxnSpLocks/>
          </p:cNvCxnSpPr>
          <p:nvPr userDrawn="1"/>
        </p:nvCxnSpPr>
        <p:spPr>
          <a:xfrm>
            <a:off x="4246770" y="2754954"/>
            <a:ext cx="0" cy="1818480"/>
          </a:xfrm>
          <a:prstGeom prst="line">
            <a:avLst/>
          </a:prstGeom>
          <a:ln w="12700">
            <a:solidFill>
              <a:schemeClr val="bg1">
                <a:lumMod val="65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C4F7BBB7-46C8-6D0B-C2B2-D7D092CB5831}"/>
              </a:ext>
            </a:extLst>
          </p:cNvPr>
          <p:cNvCxnSpPr>
            <a:cxnSpLocks/>
          </p:cNvCxnSpPr>
          <p:nvPr userDrawn="1"/>
        </p:nvCxnSpPr>
        <p:spPr>
          <a:xfrm>
            <a:off x="7866422" y="2754954"/>
            <a:ext cx="0" cy="1818480"/>
          </a:xfrm>
          <a:prstGeom prst="line">
            <a:avLst/>
          </a:prstGeom>
          <a:ln w="12700">
            <a:solidFill>
              <a:schemeClr val="bg1">
                <a:lumMod val="65000"/>
              </a:schemeClr>
            </a:solidFill>
            <a:prstDash val="dash"/>
          </a:ln>
        </p:spPr>
        <p:style>
          <a:lnRef idx="2">
            <a:schemeClr val="accent1"/>
          </a:lnRef>
          <a:fillRef idx="0">
            <a:schemeClr val="accent1"/>
          </a:fillRef>
          <a:effectRef idx="1">
            <a:schemeClr val="accent1"/>
          </a:effectRef>
          <a:fontRef idx="minor">
            <a:schemeClr val="tx1"/>
          </a:fontRef>
        </p:style>
      </p:cxnSp>
      <p:sp>
        <p:nvSpPr>
          <p:cNvPr id="15" name="ai generated label">
            <a:extLst>
              <a:ext uri="{FF2B5EF4-FFF2-40B4-BE49-F238E27FC236}">
                <a16:creationId xmlns:a16="http://schemas.microsoft.com/office/drawing/2014/main" id="{16F54D44-845C-154E-5279-86E7918DC524}"/>
              </a:ext>
            </a:extLst>
          </p:cNvPr>
          <p:cNvSpPr>
            <a:spLocks noGrp="1"/>
          </p:cNvSpPr>
          <p:nvPr>
            <p:ph type="body" sz="quarter" idx="27" hasCustomPrompt="1"/>
          </p:nvPr>
        </p:nvSpPr>
        <p:spPr>
          <a:xfrm>
            <a:off x="9171362" y="285406"/>
            <a:ext cx="2428967" cy="311150"/>
          </a:xfrm>
        </p:spPr>
        <p:txBody>
          <a:bodyPr>
            <a:normAutofit/>
          </a:bodyPr>
          <a:lstStyle>
            <a:lvl1pPr marL="0" marR="0" indent="0" algn="r" defTabSz="914400" rtl="0" eaLnBrk="1" fontAlgn="auto" latinLnBrk="0" hangingPunct="1">
              <a:lnSpc>
                <a:spcPct val="90000"/>
              </a:lnSpc>
              <a:spcBef>
                <a:spcPts val="1000"/>
              </a:spcBef>
              <a:spcAft>
                <a:spcPts val="0"/>
              </a:spcAft>
              <a:buClrTx/>
              <a:buSzTx/>
              <a:buFont typeface="Arial" panose="020B0604020202020204" pitchFamily="34" charset="0"/>
              <a:buNone/>
              <a:tabLst/>
              <a:defRPr sz="1300" b="1" i="0">
                <a:solidFill>
                  <a:srgbClr val="FF0000"/>
                </a:solidFill>
                <a:latin typeface="Open Sans SemiBold" pitchFamily="2" charset="0"/>
                <a:ea typeface="Open Sans SemiBold" pitchFamily="2" charset="0"/>
                <a:cs typeface="Open Sans SemiBold"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 label }}</a:t>
            </a:r>
          </a:p>
        </p:txBody>
      </p:sp>
    </p:spTree>
    <p:extLst>
      <p:ext uri="{BB962C8B-B14F-4D97-AF65-F5344CB8AC3E}">
        <p14:creationId xmlns:p14="http://schemas.microsoft.com/office/powerpoint/2010/main" val="248992966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ree_card_slide">
    <p:spTree>
      <p:nvGrpSpPr>
        <p:cNvPr id="1" name=""/>
        <p:cNvGrpSpPr/>
        <p:nvPr/>
      </p:nvGrpSpPr>
      <p:grpSpPr>
        <a:xfrm>
          <a:off x="0" y="0"/>
          <a:ext cx="0" cy="0"/>
          <a:chOff x="0" y="0"/>
          <a:chExt cx="0" cy="0"/>
        </a:xfrm>
      </p:grpSpPr>
      <p:sp>
        <p:nvSpPr>
          <p:cNvPr id="4" name="Section Title">
            <a:extLst>
              <a:ext uri="{FF2B5EF4-FFF2-40B4-BE49-F238E27FC236}">
                <a16:creationId xmlns:a16="http://schemas.microsoft.com/office/drawing/2014/main" id="{AC8E06E7-0FA0-14A1-6C3A-3EF072C173C9}"/>
              </a:ext>
            </a:extLst>
          </p:cNvPr>
          <p:cNvSpPr>
            <a:spLocks noGrp="1"/>
          </p:cNvSpPr>
          <p:nvPr>
            <p:ph type="body" sz="quarter" idx="19" hasCustomPrompt="1"/>
          </p:nvPr>
        </p:nvSpPr>
        <p:spPr>
          <a:xfrm>
            <a:off x="536575" y="301800"/>
            <a:ext cx="5803330" cy="222138"/>
          </a:xfrm>
        </p:spPr>
        <p:txBody>
          <a:bodyPr anchor="ctr">
            <a:normAutofit/>
          </a:bodyPr>
          <a:lstStyle>
            <a:lvl1pPr marL="0" indent="0">
              <a:lnSpc>
                <a:spcPct val="100000"/>
              </a:lnSpc>
              <a:buNone/>
              <a:defRPr sz="1100" b="1" i="0" spc="300">
                <a:solidFill>
                  <a:srgbClr val="A6A6A6"/>
                </a:solidFill>
                <a:latin typeface="Open Sans SemiBold" panose="020B0606030504020204" pitchFamily="34" charset="0"/>
                <a:ea typeface="Open Sans SemiBold" panose="020B0606030504020204" pitchFamily="34" charset="0"/>
                <a:cs typeface="Open Sans SemiBold" panose="020B0606030504020204" pitchFamily="34" charset="0"/>
              </a:defRPr>
            </a:lvl1pPr>
            <a:lvl5pPr marL="1828800" indent="0">
              <a:buNone/>
              <a:defRPr/>
            </a:lvl5pPr>
          </a:lstStyle>
          <a:p>
            <a:pPr lvl="0"/>
            <a:r>
              <a:rPr lang="en-US"/>
              <a:t>SECTION TITLE</a:t>
            </a:r>
          </a:p>
        </p:txBody>
      </p:sp>
      <p:sp>
        <p:nvSpPr>
          <p:cNvPr id="5" name="Slide Title">
            <a:extLst>
              <a:ext uri="{FF2B5EF4-FFF2-40B4-BE49-F238E27FC236}">
                <a16:creationId xmlns:a16="http://schemas.microsoft.com/office/drawing/2014/main" id="{9C6CC39D-D1AB-7AE9-849E-51CE87ED79B5}"/>
              </a:ext>
            </a:extLst>
          </p:cNvPr>
          <p:cNvSpPr>
            <a:spLocks noGrp="1"/>
          </p:cNvSpPr>
          <p:nvPr>
            <p:ph type="body" sz="quarter" idx="10" hasCustomPrompt="1"/>
          </p:nvPr>
        </p:nvSpPr>
        <p:spPr>
          <a:xfrm>
            <a:off x="536574" y="695426"/>
            <a:ext cx="11118858" cy="457200"/>
          </a:xfrm>
        </p:spPr>
        <p:txBody>
          <a:bodyPr anchor="ctr">
            <a:normAutofit/>
          </a:bodyPr>
          <a:lstStyle>
            <a:lvl1pPr marL="0" indent="0">
              <a:lnSpc>
                <a:spcPct val="100000"/>
              </a:lnSpc>
              <a:buNone/>
              <a:defRPr sz="2400" b="1" i="0">
                <a:latin typeface="Open Sans SemiBold" panose="020B0606030504020204" pitchFamily="34" charset="0"/>
                <a:ea typeface="Open Sans SemiBold" panose="020B0606030504020204" pitchFamily="34" charset="0"/>
                <a:cs typeface="Open Sans SemiBold" panose="020B0606030504020204" pitchFamily="34" charset="0"/>
              </a:defRPr>
            </a:lvl1pPr>
          </a:lstStyle>
          <a:p>
            <a:pPr lvl="0"/>
            <a:r>
              <a:rPr lang="en-US" dirty="0"/>
              <a:t>Slide Title</a:t>
            </a:r>
          </a:p>
        </p:txBody>
      </p:sp>
      <p:sp>
        <p:nvSpPr>
          <p:cNvPr id="6" name="Slide Subtitle">
            <a:extLst>
              <a:ext uri="{FF2B5EF4-FFF2-40B4-BE49-F238E27FC236}">
                <a16:creationId xmlns:a16="http://schemas.microsoft.com/office/drawing/2014/main" id="{ED2C70B9-1AA5-661D-04D5-0556D7FC7789}"/>
              </a:ext>
            </a:extLst>
          </p:cNvPr>
          <p:cNvSpPr>
            <a:spLocks noGrp="1"/>
          </p:cNvSpPr>
          <p:nvPr>
            <p:ph type="body" sz="quarter" idx="34" hasCustomPrompt="1"/>
          </p:nvPr>
        </p:nvSpPr>
        <p:spPr>
          <a:xfrm>
            <a:off x="536571" y="1183178"/>
            <a:ext cx="11118858" cy="676656"/>
          </a:xfrm>
        </p:spPr>
        <p:txBody>
          <a:bodyPr>
            <a:normAutofit/>
          </a:bodyPr>
          <a:lstStyle>
            <a:lvl1pPr marL="0" indent="0">
              <a:lnSpc>
                <a:spcPct val="100000"/>
              </a:lnSpc>
              <a:buNone/>
              <a:defRPr sz="1600" b="0" i="0">
                <a:latin typeface="Open Sans Light" panose="020B0606030504020204" pitchFamily="34" charset="0"/>
                <a:ea typeface="Open Sans Light" panose="020B0606030504020204" pitchFamily="34" charset="0"/>
                <a:cs typeface="Open Sans Light" panose="020B0606030504020204" pitchFamily="34" charset="0"/>
              </a:defRPr>
            </a:lvl1pPr>
            <a:lvl5pPr marL="1828800" indent="0">
              <a:buNone/>
              <a:defRPr/>
            </a:lvl5pPr>
          </a:lstStyle>
          <a:p>
            <a:pPr lvl="0"/>
            <a:r>
              <a:rPr lang="en-US" dirty="0"/>
              <a:t>Slide Subtitle</a:t>
            </a:r>
          </a:p>
        </p:txBody>
      </p:sp>
      <p:sp>
        <p:nvSpPr>
          <p:cNvPr id="7" name="TextBox 6">
            <a:extLst>
              <a:ext uri="{FF2B5EF4-FFF2-40B4-BE49-F238E27FC236}">
                <a16:creationId xmlns:a16="http://schemas.microsoft.com/office/drawing/2014/main" id="{BCA4833A-BFB4-ADAF-127A-FDFFDDA5E51F}"/>
              </a:ext>
            </a:extLst>
          </p:cNvPr>
          <p:cNvSpPr txBox="1"/>
          <p:nvPr userDrawn="1"/>
        </p:nvSpPr>
        <p:spPr>
          <a:xfrm>
            <a:off x="794929" y="2500549"/>
            <a:ext cx="1391478" cy="438582"/>
          </a:xfrm>
          <a:prstGeom prst="rect">
            <a:avLst/>
          </a:prstGeom>
          <a:noFill/>
        </p:spPr>
        <p:txBody>
          <a:bodyPr wrap="square" rtlCol="0">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400" b="1" i="0" u="none" strike="noStrike" kern="1200" cap="none" spc="0" normalizeH="0" baseline="0" noProof="0">
                <a:ln>
                  <a:noFill/>
                </a:ln>
                <a:solidFill>
                  <a:schemeClr val="accent1"/>
                </a:solidFill>
                <a:effectLst/>
                <a:uLnTx/>
                <a:uFillTx/>
                <a:latin typeface="Open Sans SemiBold" panose="020B0606030504020204" pitchFamily="34" charset="0"/>
                <a:ea typeface="Open Sans SemiBold" panose="020B0606030504020204" pitchFamily="34" charset="0"/>
                <a:cs typeface="Open Sans SemiBold" panose="020B0606030504020204" pitchFamily="34" charset="0"/>
              </a:rPr>
              <a:t>01</a:t>
            </a:r>
          </a:p>
        </p:txBody>
      </p:sp>
      <p:sp>
        <p:nvSpPr>
          <p:cNvPr id="8" name="Rectangle 7">
            <a:extLst>
              <a:ext uri="{FF2B5EF4-FFF2-40B4-BE49-F238E27FC236}">
                <a16:creationId xmlns:a16="http://schemas.microsoft.com/office/drawing/2014/main" id="{98EB8C5D-0AF1-496B-32AB-E4EC6587685F}"/>
              </a:ext>
            </a:extLst>
          </p:cNvPr>
          <p:cNvSpPr/>
          <p:nvPr userDrawn="1"/>
        </p:nvSpPr>
        <p:spPr>
          <a:xfrm>
            <a:off x="536575" y="2165518"/>
            <a:ext cx="3578840" cy="3953435"/>
          </a:xfrm>
          <a:prstGeom prst="rect">
            <a:avLst/>
          </a:prstGeom>
          <a:no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7009EDB9-DD07-6A76-CC15-6D90A6D187A6}"/>
              </a:ext>
            </a:extLst>
          </p:cNvPr>
          <p:cNvSpPr txBox="1"/>
          <p:nvPr userDrawn="1"/>
        </p:nvSpPr>
        <p:spPr>
          <a:xfrm>
            <a:off x="4564936" y="2500549"/>
            <a:ext cx="1391478" cy="438582"/>
          </a:xfrm>
          <a:prstGeom prst="rect">
            <a:avLst/>
          </a:prstGeom>
          <a:noFill/>
          <a:ln>
            <a:noFill/>
          </a:ln>
        </p:spPr>
        <p:txBody>
          <a:bodyPr wrap="square" rtlCol="0">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400" b="1" i="0" u="none" strike="noStrike" kern="1200" cap="none" spc="0" normalizeH="0" baseline="0" noProof="0">
                <a:ln>
                  <a:noFill/>
                </a:ln>
                <a:solidFill>
                  <a:schemeClr val="accent3"/>
                </a:solidFill>
                <a:effectLst/>
                <a:uLnTx/>
                <a:uFillTx/>
                <a:latin typeface="Open Sans SemiBold" panose="020B0606030504020204" pitchFamily="34" charset="0"/>
                <a:ea typeface="Open Sans SemiBold" panose="020B0606030504020204" pitchFamily="34" charset="0"/>
                <a:cs typeface="Open Sans SemiBold" panose="020B0606030504020204" pitchFamily="34" charset="0"/>
              </a:rPr>
              <a:t>02</a:t>
            </a:r>
          </a:p>
        </p:txBody>
      </p:sp>
      <p:sp>
        <p:nvSpPr>
          <p:cNvPr id="10" name="Rectangle 9">
            <a:extLst>
              <a:ext uri="{FF2B5EF4-FFF2-40B4-BE49-F238E27FC236}">
                <a16:creationId xmlns:a16="http://schemas.microsoft.com/office/drawing/2014/main" id="{22A2A02D-831F-D30C-2AF1-606A8AE62216}"/>
              </a:ext>
            </a:extLst>
          </p:cNvPr>
          <p:cNvSpPr/>
          <p:nvPr userDrawn="1"/>
        </p:nvSpPr>
        <p:spPr>
          <a:xfrm>
            <a:off x="4306582" y="2165518"/>
            <a:ext cx="3578840" cy="3953435"/>
          </a:xfrm>
          <a:prstGeom prst="rect">
            <a:avLst/>
          </a:prstGeom>
          <a:noFill/>
          <a:ln w="38100">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1ED2A395-6EE7-CCD8-344A-FA70E19948C6}"/>
              </a:ext>
            </a:extLst>
          </p:cNvPr>
          <p:cNvSpPr txBox="1"/>
          <p:nvPr userDrawn="1"/>
        </p:nvSpPr>
        <p:spPr>
          <a:xfrm>
            <a:off x="8334943" y="2500549"/>
            <a:ext cx="1391478" cy="438582"/>
          </a:xfrm>
          <a:prstGeom prst="rect">
            <a:avLst/>
          </a:prstGeom>
          <a:noFill/>
          <a:ln>
            <a:noFill/>
          </a:ln>
        </p:spPr>
        <p:txBody>
          <a:bodyPr wrap="square" rtlCol="0">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400" b="1" i="0" u="none" strike="noStrike" kern="1200" cap="none" spc="0" normalizeH="0" baseline="0" noProof="0">
                <a:ln>
                  <a:noFill/>
                </a:ln>
                <a:solidFill>
                  <a:srgbClr val="01ABAC"/>
                </a:solidFill>
                <a:effectLst/>
                <a:uLnTx/>
                <a:uFillTx/>
                <a:latin typeface="Open Sans SemiBold" panose="020B0606030504020204" pitchFamily="34" charset="0"/>
                <a:ea typeface="Open Sans SemiBold" panose="020B0606030504020204" pitchFamily="34" charset="0"/>
                <a:cs typeface="Open Sans SemiBold" panose="020B0606030504020204" pitchFamily="34" charset="0"/>
              </a:rPr>
              <a:t>03</a:t>
            </a:r>
          </a:p>
        </p:txBody>
      </p:sp>
      <p:sp>
        <p:nvSpPr>
          <p:cNvPr id="12" name="Rectangle 11">
            <a:extLst>
              <a:ext uri="{FF2B5EF4-FFF2-40B4-BE49-F238E27FC236}">
                <a16:creationId xmlns:a16="http://schemas.microsoft.com/office/drawing/2014/main" id="{EA55C4A6-9EC0-5E57-F8FB-D341026DD354}"/>
              </a:ext>
            </a:extLst>
          </p:cNvPr>
          <p:cNvSpPr/>
          <p:nvPr userDrawn="1"/>
        </p:nvSpPr>
        <p:spPr>
          <a:xfrm>
            <a:off x="8076589" y="2165518"/>
            <a:ext cx="3578840" cy="3953435"/>
          </a:xfrm>
          <a:prstGeom prst="rect">
            <a:avLst/>
          </a:prstGeom>
          <a:noFill/>
          <a:ln w="38100">
            <a:solidFill>
              <a:srgbClr val="01ABA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Box 1 Title">
            <a:extLst>
              <a:ext uri="{FF2B5EF4-FFF2-40B4-BE49-F238E27FC236}">
                <a16:creationId xmlns:a16="http://schemas.microsoft.com/office/drawing/2014/main" id="{4C3ED6A2-8E50-1B8A-8EEE-E506B35C95B8}"/>
              </a:ext>
            </a:extLst>
          </p:cNvPr>
          <p:cNvSpPr>
            <a:spLocks noGrp="1"/>
          </p:cNvSpPr>
          <p:nvPr>
            <p:ph type="body" sz="quarter" idx="22" hasCustomPrompt="1"/>
          </p:nvPr>
        </p:nvSpPr>
        <p:spPr>
          <a:xfrm>
            <a:off x="794930" y="3257721"/>
            <a:ext cx="3117816" cy="731520"/>
          </a:xfrm>
        </p:spPr>
        <p:txBody>
          <a:bodyPr>
            <a:normAutofit/>
          </a:bodyPr>
          <a:lstStyle>
            <a:lvl1pPr marL="0" indent="0">
              <a:lnSpc>
                <a:spcPct val="100000"/>
              </a:lnSpc>
              <a:buNone/>
              <a:defRPr sz="1800" b="1" i="0">
                <a:latin typeface="Open Sans SemiBold" panose="020B0606030504020204" pitchFamily="34" charset="0"/>
                <a:ea typeface="Open Sans SemiBold" panose="020B0606030504020204" pitchFamily="34" charset="0"/>
                <a:cs typeface="Open Sans SemiBold" panose="020B0606030504020204" pitchFamily="34" charset="0"/>
              </a:defRPr>
            </a:lvl1pPr>
            <a:lvl5pPr marL="1828800" indent="0">
              <a:buNone/>
              <a:defRPr/>
            </a:lvl5pPr>
          </a:lstStyle>
          <a:p>
            <a:pPr lvl="0"/>
            <a:r>
              <a:rPr lang="en-US" dirty="0"/>
              <a:t>Box 1 Title</a:t>
            </a:r>
          </a:p>
        </p:txBody>
      </p:sp>
      <p:sp>
        <p:nvSpPr>
          <p:cNvPr id="14" name="Box 1 Text">
            <a:extLst>
              <a:ext uri="{FF2B5EF4-FFF2-40B4-BE49-F238E27FC236}">
                <a16:creationId xmlns:a16="http://schemas.microsoft.com/office/drawing/2014/main" id="{90E8C865-EBA2-8C5A-8B9F-6917F6FF7821}"/>
              </a:ext>
            </a:extLst>
          </p:cNvPr>
          <p:cNvSpPr>
            <a:spLocks noGrp="1"/>
          </p:cNvSpPr>
          <p:nvPr>
            <p:ph type="body" sz="quarter" idx="21" hasCustomPrompt="1"/>
          </p:nvPr>
        </p:nvSpPr>
        <p:spPr>
          <a:xfrm>
            <a:off x="794930" y="4152871"/>
            <a:ext cx="3117816" cy="1696600"/>
          </a:xfrm>
        </p:spPr>
        <p:txBody>
          <a:bodyPr>
            <a:normAutofit/>
          </a:bodyPr>
          <a:lstStyle>
            <a:lvl1pPr marL="0" indent="0">
              <a:lnSpc>
                <a:spcPct val="100000"/>
              </a:lnSpc>
              <a:buNone/>
              <a:defRPr sz="1400" b="0" i="0">
                <a:latin typeface="Open Sans Light" panose="020B0606030504020204" pitchFamily="34" charset="0"/>
                <a:ea typeface="Open Sans Light" panose="020B0606030504020204" pitchFamily="34" charset="0"/>
                <a:cs typeface="Open Sans Light" panose="020B0606030504020204" pitchFamily="34" charset="0"/>
              </a:defRPr>
            </a:lvl1pPr>
            <a:lvl5pPr marL="1828800" indent="0">
              <a:buNone/>
              <a:defRPr/>
            </a:lvl5pPr>
          </a:lstStyle>
          <a:p>
            <a:pPr lvl="0"/>
            <a:r>
              <a:rPr lang="en-US" dirty="0"/>
              <a:t>Box 1 Text </a:t>
            </a:r>
          </a:p>
        </p:txBody>
      </p:sp>
      <p:sp>
        <p:nvSpPr>
          <p:cNvPr id="15" name="Box 2 Title">
            <a:extLst>
              <a:ext uri="{FF2B5EF4-FFF2-40B4-BE49-F238E27FC236}">
                <a16:creationId xmlns:a16="http://schemas.microsoft.com/office/drawing/2014/main" id="{D3235B48-4194-B5BB-47A6-AE4E2C58DF3B}"/>
              </a:ext>
            </a:extLst>
          </p:cNvPr>
          <p:cNvSpPr>
            <a:spLocks noGrp="1"/>
          </p:cNvSpPr>
          <p:nvPr>
            <p:ph type="body" sz="quarter" idx="24" hasCustomPrompt="1"/>
          </p:nvPr>
        </p:nvSpPr>
        <p:spPr>
          <a:xfrm>
            <a:off x="4564937" y="3257721"/>
            <a:ext cx="3117816" cy="731520"/>
          </a:xfrm>
        </p:spPr>
        <p:txBody>
          <a:bodyPr>
            <a:normAutofit/>
          </a:bodyPr>
          <a:lstStyle>
            <a:lvl1pPr marL="0" indent="0">
              <a:lnSpc>
                <a:spcPct val="100000"/>
              </a:lnSpc>
              <a:buNone/>
              <a:defRPr sz="1800" b="1" i="0">
                <a:latin typeface="Open Sans SemiBold" panose="020B0606030504020204" pitchFamily="34" charset="0"/>
                <a:ea typeface="Open Sans SemiBold" panose="020B0606030504020204" pitchFamily="34" charset="0"/>
                <a:cs typeface="Open Sans SemiBold" panose="020B0606030504020204" pitchFamily="34" charset="0"/>
              </a:defRPr>
            </a:lvl1pPr>
            <a:lvl5pPr marL="1828800" indent="0">
              <a:buNone/>
              <a:defRPr/>
            </a:lvl5pPr>
          </a:lstStyle>
          <a:p>
            <a:pPr lvl="0"/>
            <a:r>
              <a:rPr lang="en-US" dirty="0"/>
              <a:t>Box 2 Title</a:t>
            </a:r>
          </a:p>
        </p:txBody>
      </p:sp>
      <p:sp>
        <p:nvSpPr>
          <p:cNvPr id="16" name="Box 2 Text">
            <a:extLst>
              <a:ext uri="{FF2B5EF4-FFF2-40B4-BE49-F238E27FC236}">
                <a16:creationId xmlns:a16="http://schemas.microsoft.com/office/drawing/2014/main" id="{17987C81-FF76-04B9-6279-3E1BF579F141}"/>
              </a:ext>
            </a:extLst>
          </p:cNvPr>
          <p:cNvSpPr>
            <a:spLocks noGrp="1"/>
          </p:cNvSpPr>
          <p:nvPr>
            <p:ph type="body" sz="quarter" idx="23" hasCustomPrompt="1"/>
          </p:nvPr>
        </p:nvSpPr>
        <p:spPr>
          <a:xfrm>
            <a:off x="4564937" y="4152871"/>
            <a:ext cx="3117816" cy="1696600"/>
          </a:xfrm>
        </p:spPr>
        <p:txBody>
          <a:bodyPr>
            <a:normAutofit/>
          </a:bodyPr>
          <a:lstStyle>
            <a:lvl1pPr marL="0" indent="0">
              <a:lnSpc>
                <a:spcPct val="100000"/>
              </a:lnSpc>
              <a:buNone/>
              <a:defRPr sz="1400" b="0" i="0">
                <a:latin typeface="Open Sans Light" panose="020B0606030504020204" pitchFamily="34" charset="0"/>
                <a:ea typeface="Open Sans Light" panose="020B0606030504020204" pitchFamily="34" charset="0"/>
                <a:cs typeface="Open Sans Light" panose="020B0606030504020204" pitchFamily="34" charset="0"/>
              </a:defRPr>
            </a:lvl1pPr>
            <a:lvl5pPr marL="1828800" indent="0">
              <a:buNone/>
              <a:defRPr/>
            </a:lvl5pPr>
          </a:lstStyle>
          <a:p>
            <a:pPr lvl="0"/>
            <a:r>
              <a:rPr lang="en-US" dirty="0"/>
              <a:t>Box 2 Text</a:t>
            </a:r>
          </a:p>
        </p:txBody>
      </p:sp>
      <p:sp>
        <p:nvSpPr>
          <p:cNvPr id="17" name="Box 3 Title">
            <a:extLst>
              <a:ext uri="{FF2B5EF4-FFF2-40B4-BE49-F238E27FC236}">
                <a16:creationId xmlns:a16="http://schemas.microsoft.com/office/drawing/2014/main" id="{04981BFC-3150-F121-D67C-EE217C8CC74B}"/>
              </a:ext>
            </a:extLst>
          </p:cNvPr>
          <p:cNvSpPr>
            <a:spLocks noGrp="1"/>
          </p:cNvSpPr>
          <p:nvPr>
            <p:ph type="body" sz="quarter" idx="36" hasCustomPrompt="1"/>
          </p:nvPr>
        </p:nvSpPr>
        <p:spPr>
          <a:xfrm>
            <a:off x="8334944" y="3257721"/>
            <a:ext cx="3117816" cy="731520"/>
          </a:xfrm>
        </p:spPr>
        <p:txBody>
          <a:bodyPr>
            <a:normAutofit/>
          </a:bodyPr>
          <a:lstStyle>
            <a:lvl1pPr marL="0" indent="0">
              <a:lnSpc>
                <a:spcPct val="100000"/>
              </a:lnSpc>
              <a:buNone/>
              <a:defRPr sz="1800" b="1" i="0">
                <a:latin typeface="Open Sans SemiBold" panose="020B0606030504020204" pitchFamily="34" charset="0"/>
                <a:ea typeface="Open Sans SemiBold" panose="020B0606030504020204" pitchFamily="34" charset="0"/>
                <a:cs typeface="Open Sans SemiBold" panose="020B0606030504020204" pitchFamily="34" charset="0"/>
              </a:defRPr>
            </a:lvl1pPr>
            <a:lvl5pPr marL="1828800" indent="0">
              <a:buNone/>
              <a:defRPr/>
            </a:lvl5pPr>
          </a:lstStyle>
          <a:p>
            <a:pPr lvl="0"/>
            <a:r>
              <a:rPr lang="en-US" dirty="0"/>
              <a:t>Box 3 Title</a:t>
            </a:r>
          </a:p>
        </p:txBody>
      </p:sp>
      <p:sp>
        <p:nvSpPr>
          <p:cNvPr id="18" name="Box 3 Text">
            <a:extLst>
              <a:ext uri="{FF2B5EF4-FFF2-40B4-BE49-F238E27FC236}">
                <a16:creationId xmlns:a16="http://schemas.microsoft.com/office/drawing/2014/main" id="{4F0FC04A-5E26-C8E8-3AA2-5D2E6D2BD68D}"/>
              </a:ext>
            </a:extLst>
          </p:cNvPr>
          <p:cNvSpPr>
            <a:spLocks noGrp="1"/>
          </p:cNvSpPr>
          <p:nvPr>
            <p:ph type="body" sz="quarter" idx="35" hasCustomPrompt="1"/>
          </p:nvPr>
        </p:nvSpPr>
        <p:spPr>
          <a:xfrm>
            <a:off x="8334944" y="4152871"/>
            <a:ext cx="3117816" cy="1696600"/>
          </a:xfrm>
        </p:spPr>
        <p:txBody>
          <a:bodyPr>
            <a:normAutofit/>
          </a:bodyPr>
          <a:lstStyle>
            <a:lvl1pPr marL="0" indent="0">
              <a:lnSpc>
                <a:spcPct val="100000"/>
              </a:lnSpc>
              <a:buNone/>
              <a:defRPr sz="1400" b="0" i="0">
                <a:latin typeface="Open Sans Light" panose="020B0606030504020204" pitchFamily="34" charset="0"/>
                <a:ea typeface="Open Sans Light" panose="020B0606030504020204" pitchFamily="34" charset="0"/>
                <a:cs typeface="Open Sans Light" panose="020B0606030504020204" pitchFamily="34" charset="0"/>
              </a:defRPr>
            </a:lvl1pPr>
            <a:lvl5pPr marL="1828800" indent="0">
              <a:buNone/>
              <a:defRPr/>
            </a:lvl5pPr>
          </a:lstStyle>
          <a:p>
            <a:pPr lvl="0"/>
            <a:r>
              <a:rPr lang="en-US" dirty="0"/>
              <a:t>Box 3 Text</a:t>
            </a:r>
          </a:p>
        </p:txBody>
      </p:sp>
      <p:sp>
        <p:nvSpPr>
          <p:cNvPr id="19" name="ai generated label">
            <a:extLst>
              <a:ext uri="{FF2B5EF4-FFF2-40B4-BE49-F238E27FC236}">
                <a16:creationId xmlns:a16="http://schemas.microsoft.com/office/drawing/2014/main" id="{1EAAB459-85C5-63AF-AB33-81ACCA23AF8E}"/>
              </a:ext>
            </a:extLst>
          </p:cNvPr>
          <p:cNvSpPr>
            <a:spLocks noGrp="1"/>
          </p:cNvSpPr>
          <p:nvPr>
            <p:ph type="body" sz="quarter" idx="25" hasCustomPrompt="1"/>
          </p:nvPr>
        </p:nvSpPr>
        <p:spPr>
          <a:xfrm>
            <a:off x="9171362" y="285406"/>
            <a:ext cx="2428967" cy="311150"/>
          </a:xfrm>
        </p:spPr>
        <p:txBody>
          <a:bodyPr>
            <a:normAutofit/>
          </a:bodyPr>
          <a:lstStyle>
            <a:lvl1pPr marL="0" marR="0" indent="0" algn="r" defTabSz="914400" rtl="0" eaLnBrk="1" fontAlgn="auto" latinLnBrk="0" hangingPunct="1">
              <a:lnSpc>
                <a:spcPct val="90000"/>
              </a:lnSpc>
              <a:spcBef>
                <a:spcPts val="1000"/>
              </a:spcBef>
              <a:spcAft>
                <a:spcPts val="0"/>
              </a:spcAft>
              <a:buClrTx/>
              <a:buSzTx/>
              <a:buFont typeface="Arial" panose="020B0604020202020204" pitchFamily="34" charset="0"/>
              <a:buNone/>
              <a:tabLst/>
              <a:defRPr sz="1300" b="1" i="0">
                <a:solidFill>
                  <a:srgbClr val="FF0000"/>
                </a:solidFill>
                <a:latin typeface="Open Sans SemiBold" pitchFamily="2" charset="0"/>
                <a:ea typeface="Open Sans SemiBold" pitchFamily="2" charset="0"/>
                <a:cs typeface="Open Sans SemiBold"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 label }}</a:t>
            </a:r>
          </a:p>
        </p:txBody>
      </p:sp>
    </p:spTree>
    <p:extLst>
      <p:ext uri="{BB962C8B-B14F-4D97-AF65-F5344CB8AC3E}">
        <p14:creationId xmlns:p14="http://schemas.microsoft.com/office/powerpoint/2010/main" val="107436116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four_stage_journey_slide">
    <p:spTree>
      <p:nvGrpSpPr>
        <p:cNvPr id="1" name=""/>
        <p:cNvGrpSpPr/>
        <p:nvPr/>
      </p:nvGrpSpPr>
      <p:grpSpPr>
        <a:xfrm>
          <a:off x="0" y="0"/>
          <a:ext cx="0" cy="0"/>
          <a:chOff x="0" y="0"/>
          <a:chExt cx="0" cy="0"/>
        </a:xfrm>
      </p:grpSpPr>
      <p:sp>
        <p:nvSpPr>
          <p:cNvPr id="4" name="Section Title">
            <a:extLst>
              <a:ext uri="{FF2B5EF4-FFF2-40B4-BE49-F238E27FC236}">
                <a16:creationId xmlns:a16="http://schemas.microsoft.com/office/drawing/2014/main" id="{DE94669C-56AB-AABE-7E26-3507CE617D14}"/>
              </a:ext>
            </a:extLst>
          </p:cNvPr>
          <p:cNvSpPr>
            <a:spLocks noGrp="1"/>
          </p:cNvSpPr>
          <p:nvPr>
            <p:ph type="body" sz="quarter" idx="19" hasCustomPrompt="1"/>
          </p:nvPr>
        </p:nvSpPr>
        <p:spPr>
          <a:xfrm>
            <a:off x="536575" y="301800"/>
            <a:ext cx="5803330" cy="222138"/>
          </a:xfrm>
        </p:spPr>
        <p:txBody>
          <a:bodyPr anchor="ctr">
            <a:normAutofit/>
          </a:bodyPr>
          <a:lstStyle>
            <a:lvl1pPr marL="0" indent="0">
              <a:lnSpc>
                <a:spcPct val="100000"/>
              </a:lnSpc>
              <a:buNone/>
              <a:defRPr sz="1100" b="1" i="0" spc="300">
                <a:solidFill>
                  <a:srgbClr val="A6A6A6"/>
                </a:solidFill>
                <a:latin typeface="Open Sans SemiBold" panose="020B0606030504020204" pitchFamily="34" charset="0"/>
                <a:ea typeface="Open Sans SemiBold" panose="020B0606030504020204" pitchFamily="34" charset="0"/>
                <a:cs typeface="Open Sans SemiBold" panose="020B0606030504020204" pitchFamily="34" charset="0"/>
              </a:defRPr>
            </a:lvl1pPr>
            <a:lvl5pPr marL="1828800" indent="0">
              <a:buNone/>
              <a:defRPr/>
            </a:lvl5pPr>
          </a:lstStyle>
          <a:p>
            <a:pPr lvl="0"/>
            <a:r>
              <a:rPr lang="en-US" dirty="0"/>
              <a:t>SECTION TITLE</a:t>
            </a:r>
          </a:p>
        </p:txBody>
      </p:sp>
      <p:sp>
        <p:nvSpPr>
          <p:cNvPr id="5" name="Slide Title">
            <a:extLst>
              <a:ext uri="{FF2B5EF4-FFF2-40B4-BE49-F238E27FC236}">
                <a16:creationId xmlns:a16="http://schemas.microsoft.com/office/drawing/2014/main" id="{FA743F5E-5762-CC1D-BDD7-E6206239467C}"/>
              </a:ext>
            </a:extLst>
          </p:cNvPr>
          <p:cNvSpPr>
            <a:spLocks noGrp="1"/>
          </p:cNvSpPr>
          <p:nvPr>
            <p:ph type="body" sz="quarter" idx="10" hasCustomPrompt="1"/>
          </p:nvPr>
        </p:nvSpPr>
        <p:spPr>
          <a:xfrm>
            <a:off x="536574" y="695426"/>
            <a:ext cx="11118858" cy="457200"/>
          </a:xfrm>
        </p:spPr>
        <p:txBody>
          <a:bodyPr anchor="ctr">
            <a:normAutofit/>
          </a:bodyPr>
          <a:lstStyle>
            <a:lvl1pPr marL="0" indent="0">
              <a:lnSpc>
                <a:spcPct val="100000"/>
              </a:lnSpc>
              <a:buNone/>
              <a:defRPr sz="2400" b="1" i="0">
                <a:latin typeface="Open Sans SemiBold" panose="020B0606030504020204" pitchFamily="34" charset="0"/>
                <a:ea typeface="Open Sans SemiBold" panose="020B0606030504020204" pitchFamily="34" charset="0"/>
                <a:cs typeface="Open Sans SemiBold" panose="020B0606030504020204" pitchFamily="34" charset="0"/>
              </a:defRPr>
            </a:lvl1pPr>
          </a:lstStyle>
          <a:p>
            <a:pPr lvl="0"/>
            <a:r>
              <a:rPr lang="en-US" dirty="0"/>
              <a:t>Slide Title</a:t>
            </a:r>
          </a:p>
        </p:txBody>
      </p:sp>
      <p:sp>
        <p:nvSpPr>
          <p:cNvPr id="6" name="Slide Subtitle">
            <a:extLst>
              <a:ext uri="{FF2B5EF4-FFF2-40B4-BE49-F238E27FC236}">
                <a16:creationId xmlns:a16="http://schemas.microsoft.com/office/drawing/2014/main" id="{7A0BFA1A-2E05-D6CD-AA11-D6115EC15389}"/>
              </a:ext>
            </a:extLst>
          </p:cNvPr>
          <p:cNvSpPr>
            <a:spLocks noGrp="1"/>
          </p:cNvSpPr>
          <p:nvPr>
            <p:ph type="body" sz="quarter" idx="34" hasCustomPrompt="1"/>
          </p:nvPr>
        </p:nvSpPr>
        <p:spPr>
          <a:xfrm>
            <a:off x="536571" y="1183178"/>
            <a:ext cx="11118858" cy="676656"/>
          </a:xfrm>
        </p:spPr>
        <p:txBody>
          <a:bodyPr>
            <a:normAutofit/>
          </a:bodyPr>
          <a:lstStyle>
            <a:lvl1pPr marL="0" indent="0">
              <a:lnSpc>
                <a:spcPct val="100000"/>
              </a:lnSpc>
              <a:buNone/>
              <a:defRPr sz="1600" b="0" i="0">
                <a:latin typeface="Open Sans Light" panose="020B0606030504020204" pitchFamily="34" charset="0"/>
                <a:ea typeface="Open Sans Light" panose="020B0606030504020204" pitchFamily="34" charset="0"/>
                <a:cs typeface="Open Sans Light" panose="020B0606030504020204" pitchFamily="34" charset="0"/>
              </a:defRPr>
            </a:lvl1pPr>
            <a:lvl5pPr marL="1828800" indent="0">
              <a:buNone/>
              <a:defRPr/>
            </a:lvl5pPr>
          </a:lstStyle>
          <a:p>
            <a:pPr lvl="0"/>
            <a:r>
              <a:rPr lang="en-US" dirty="0"/>
              <a:t>Slide Subtitle</a:t>
            </a:r>
          </a:p>
        </p:txBody>
      </p:sp>
      <p:sp>
        <p:nvSpPr>
          <p:cNvPr id="7" name="Freeform 4">
            <a:extLst>
              <a:ext uri="{FF2B5EF4-FFF2-40B4-BE49-F238E27FC236}">
                <a16:creationId xmlns:a16="http://schemas.microsoft.com/office/drawing/2014/main" id="{4507FFCB-192E-043D-34AE-8DC3708A2799}"/>
              </a:ext>
            </a:extLst>
          </p:cNvPr>
          <p:cNvSpPr/>
          <p:nvPr userDrawn="1"/>
        </p:nvSpPr>
        <p:spPr>
          <a:xfrm>
            <a:off x="641545" y="2314294"/>
            <a:ext cx="10964791" cy="1302557"/>
          </a:xfrm>
          <a:custGeom>
            <a:avLst/>
            <a:gdLst>
              <a:gd name="connsiteX0" fmla="*/ 0 w 8617527"/>
              <a:gd name="connsiteY0" fmla="*/ 651164 h 1191491"/>
              <a:gd name="connsiteX1" fmla="*/ 2673927 w 8617527"/>
              <a:gd name="connsiteY1" fmla="*/ 0 h 1191491"/>
              <a:gd name="connsiteX2" fmla="*/ 6483927 w 8617527"/>
              <a:gd name="connsiteY2" fmla="*/ 1191491 h 1191491"/>
              <a:gd name="connsiteX3" fmla="*/ 8617527 w 8617527"/>
              <a:gd name="connsiteY3" fmla="*/ 498764 h 1191491"/>
              <a:gd name="connsiteX0" fmla="*/ 0 w 8617527"/>
              <a:gd name="connsiteY0" fmla="*/ 661463 h 1201790"/>
              <a:gd name="connsiteX1" fmla="*/ 2673927 w 8617527"/>
              <a:gd name="connsiteY1" fmla="*/ 10299 h 1201790"/>
              <a:gd name="connsiteX2" fmla="*/ 6483927 w 8617527"/>
              <a:gd name="connsiteY2" fmla="*/ 1201790 h 1201790"/>
              <a:gd name="connsiteX3" fmla="*/ 8617527 w 8617527"/>
              <a:gd name="connsiteY3" fmla="*/ 509063 h 1201790"/>
              <a:gd name="connsiteX0" fmla="*/ 0 w 8617527"/>
              <a:gd name="connsiteY0" fmla="*/ 651245 h 1191572"/>
              <a:gd name="connsiteX1" fmla="*/ 2673927 w 8617527"/>
              <a:gd name="connsiteY1" fmla="*/ 81 h 1191572"/>
              <a:gd name="connsiteX2" fmla="*/ 6483927 w 8617527"/>
              <a:gd name="connsiteY2" fmla="*/ 1191572 h 1191572"/>
              <a:gd name="connsiteX3" fmla="*/ 8617527 w 8617527"/>
              <a:gd name="connsiteY3" fmla="*/ 498845 h 1191572"/>
              <a:gd name="connsiteX0" fmla="*/ 0 w 8617527"/>
              <a:gd name="connsiteY0" fmla="*/ 651245 h 1217033"/>
              <a:gd name="connsiteX1" fmla="*/ 2673927 w 8617527"/>
              <a:gd name="connsiteY1" fmla="*/ 81 h 1217033"/>
              <a:gd name="connsiteX2" fmla="*/ 6483927 w 8617527"/>
              <a:gd name="connsiteY2" fmla="*/ 1191572 h 1217033"/>
              <a:gd name="connsiteX3" fmla="*/ 8617527 w 8617527"/>
              <a:gd name="connsiteY3" fmla="*/ 498845 h 1217033"/>
              <a:gd name="connsiteX0" fmla="*/ 0 w 8617527"/>
              <a:gd name="connsiteY0" fmla="*/ 651245 h 1191898"/>
              <a:gd name="connsiteX1" fmla="*/ 2673927 w 8617527"/>
              <a:gd name="connsiteY1" fmla="*/ 81 h 1191898"/>
              <a:gd name="connsiteX2" fmla="*/ 6483927 w 8617527"/>
              <a:gd name="connsiteY2" fmla="*/ 1191572 h 1191898"/>
              <a:gd name="connsiteX3" fmla="*/ 8617527 w 8617527"/>
              <a:gd name="connsiteY3" fmla="*/ 498845 h 1191898"/>
              <a:gd name="connsiteX0" fmla="*/ 0 w 8617527"/>
              <a:gd name="connsiteY0" fmla="*/ 651245 h 1191625"/>
              <a:gd name="connsiteX1" fmla="*/ 2673927 w 8617527"/>
              <a:gd name="connsiteY1" fmla="*/ 81 h 1191625"/>
              <a:gd name="connsiteX2" fmla="*/ 6483927 w 8617527"/>
              <a:gd name="connsiteY2" fmla="*/ 1191572 h 1191625"/>
              <a:gd name="connsiteX3" fmla="*/ 8617527 w 8617527"/>
              <a:gd name="connsiteY3" fmla="*/ 498845 h 1191625"/>
              <a:gd name="connsiteX0" fmla="*/ 0 w 8617527"/>
              <a:gd name="connsiteY0" fmla="*/ 651245 h 1196985"/>
              <a:gd name="connsiteX1" fmla="*/ 2673927 w 8617527"/>
              <a:gd name="connsiteY1" fmla="*/ 81 h 1196985"/>
              <a:gd name="connsiteX2" fmla="*/ 6483927 w 8617527"/>
              <a:gd name="connsiteY2" fmla="*/ 1191572 h 1196985"/>
              <a:gd name="connsiteX3" fmla="*/ 8617527 w 8617527"/>
              <a:gd name="connsiteY3" fmla="*/ 415718 h 1196985"/>
              <a:gd name="connsiteX0" fmla="*/ 0 w 8617527"/>
              <a:gd name="connsiteY0" fmla="*/ 662395 h 1235629"/>
              <a:gd name="connsiteX1" fmla="*/ 2673927 w 8617527"/>
              <a:gd name="connsiteY1" fmla="*/ 11231 h 1235629"/>
              <a:gd name="connsiteX2" fmla="*/ 6276108 w 8617527"/>
              <a:gd name="connsiteY2" fmla="*/ 1230431 h 1235629"/>
              <a:gd name="connsiteX3" fmla="*/ 8617527 w 8617527"/>
              <a:gd name="connsiteY3" fmla="*/ 426868 h 1235629"/>
              <a:gd name="connsiteX0" fmla="*/ 0 w 8617527"/>
              <a:gd name="connsiteY0" fmla="*/ 662395 h 1230431"/>
              <a:gd name="connsiteX1" fmla="*/ 2673927 w 8617527"/>
              <a:gd name="connsiteY1" fmla="*/ 11231 h 1230431"/>
              <a:gd name="connsiteX2" fmla="*/ 6276108 w 8617527"/>
              <a:gd name="connsiteY2" fmla="*/ 1230431 h 1230431"/>
              <a:gd name="connsiteX3" fmla="*/ 8617527 w 8617527"/>
              <a:gd name="connsiteY3" fmla="*/ 426868 h 1230431"/>
              <a:gd name="connsiteX0" fmla="*/ 0 w 8645236"/>
              <a:gd name="connsiteY0" fmla="*/ 662395 h 1238608"/>
              <a:gd name="connsiteX1" fmla="*/ 2673927 w 8645236"/>
              <a:gd name="connsiteY1" fmla="*/ 11231 h 1238608"/>
              <a:gd name="connsiteX2" fmla="*/ 6276108 w 8645236"/>
              <a:gd name="connsiteY2" fmla="*/ 1230431 h 1238608"/>
              <a:gd name="connsiteX3" fmla="*/ 8645236 w 8645236"/>
              <a:gd name="connsiteY3" fmla="*/ 509995 h 1238608"/>
              <a:gd name="connsiteX0" fmla="*/ 0 w 8645236"/>
              <a:gd name="connsiteY0" fmla="*/ 662395 h 1238608"/>
              <a:gd name="connsiteX1" fmla="*/ 2673927 w 8645236"/>
              <a:gd name="connsiteY1" fmla="*/ 11231 h 1238608"/>
              <a:gd name="connsiteX2" fmla="*/ 6276108 w 8645236"/>
              <a:gd name="connsiteY2" fmla="*/ 1230431 h 1238608"/>
              <a:gd name="connsiteX3" fmla="*/ 8645236 w 8645236"/>
              <a:gd name="connsiteY3" fmla="*/ 509995 h 1238608"/>
              <a:gd name="connsiteX0" fmla="*/ 0 w 8645282"/>
              <a:gd name="connsiteY0" fmla="*/ 662395 h 1236431"/>
              <a:gd name="connsiteX1" fmla="*/ 2673927 w 8645282"/>
              <a:gd name="connsiteY1" fmla="*/ 11231 h 1236431"/>
              <a:gd name="connsiteX2" fmla="*/ 6276108 w 8645282"/>
              <a:gd name="connsiteY2" fmla="*/ 1230431 h 1236431"/>
              <a:gd name="connsiteX3" fmla="*/ 8645236 w 8645282"/>
              <a:gd name="connsiteY3" fmla="*/ 509995 h 1236431"/>
              <a:gd name="connsiteX0" fmla="*/ 0 w 8631428"/>
              <a:gd name="connsiteY0" fmla="*/ 662395 h 1234327"/>
              <a:gd name="connsiteX1" fmla="*/ 2673927 w 8631428"/>
              <a:gd name="connsiteY1" fmla="*/ 11231 h 1234327"/>
              <a:gd name="connsiteX2" fmla="*/ 6276108 w 8631428"/>
              <a:gd name="connsiteY2" fmla="*/ 1230431 h 1234327"/>
              <a:gd name="connsiteX3" fmla="*/ 8631382 w 8631428"/>
              <a:gd name="connsiteY3" fmla="*/ 426868 h 1234327"/>
              <a:gd name="connsiteX0" fmla="*/ 0 w 8617574"/>
              <a:gd name="connsiteY0" fmla="*/ 1081098 h 1223539"/>
              <a:gd name="connsiteX1" fmla="*/ 2660073 w 8617574"/>
              <a:gd name="connsiteY1" fmla="*/ 443 h 1223539"/>
              <a:gd name="connsiteX2" fmla="*/ 6262254 w 8617574"/>
              <a:gd name="connsiteY2" fmla="*/ 1219643 h 1223539"/>
              <a:gd name="connsiteX3" fmla="*/ 8617528 w 8617574"/>
              <a:gd name="connsiteY3" fmla="*/ 416080 h 1223539"/>
              <a:gd name="connsiteX0" fmla="*/ 0 w 8617574"/>
              <a:gd name="connsiteY0" fmla="*/ 1039556 h 1181296"/>
              <a:gd name="connsiteX1" fmla="*/ 2660073 w 8617574"/>
              <a:gd name="connsiteY1" fmla="*/ 465 h 1181296"/>
              <a:gd name="connsiteX2" fmla="*/ 6262254 w 8617574"/>
              <a:gd name="connsiteY2" fmla="*/ 1178101 h 1181296"/>
              <a:gd name="connsiteX3" fmla="*/ 8617528 w 8617574"/>
              <a:gd name="connsiteY3" fmla="*/ 374538 h 1181296"/>
              <a:gd name="connsiteX0" fmla="*/ 0 w 8617574"/>
              <a:gd name="connsiteY0" fmla="*/ 1039761 h 1181501"/>
              <a:gd name="connsiteX1" fmla="*/ 2660073 w 8617574"/>
              <a:gd name="connsiteY1" fmla="*/ 670 h 1181501"/>
              <a:gd name="connsiteX2" fmla="*/ 6262254 w 8617574"/>
              <a:gd name="connsiteY2" fmla="*/ 1178306 h 1181501"/>
              <a:gd name="connsiteX3" fmla="*/ 8617528 w 8617574"/>
              <a:gd name="connsiteY3" fmla="*/ 374743 h 1181501"/>
              <a:gd name="connsiteX0" fmla="*/ 0 w 8617574"/>
              <a:gd name="connsiteY0" fmla="*/ 1039761 h 1181501"/>
              <a:gd name="connsiteX1" fmla="*/ 2660073 w 8617574"/>
              <a:gd name="connsiteY1" fmla="*/ 670 h 1181501"/>
              <a:gd name="connsiteX2" fmla="*/ 6262254 w 8617574"/>
              <a:gd name="connsiteY2" fmla="*/ 1178306 h 1181501"/>
              <a:gd name="connsiteX3" fmla="*/ 8617528 w 8617574"/>
              <a:gd name="connsiteY3" fmla="*/ 374743 h 1181501"/>
              <a:gd name="connsiteX0" fmla="*/ 0 w 8603720"/>
              <a:gd name="connsiteY0" fmla="*/ 1039774 h 1185059"/>
              <a:gd name="connsiteX1" fmla="*/ 2660073 w 8603720"/>
              <a:gd name="connsiteY1" fmla="*/ 683 h 1185059"/>
              <a:gd name="connsiteX2" fmla="*/ 6262254 w 8603720"/>
              <a:gd name="connsiteY2" fmla="*/ 1178319 h 1185059"/>
              <a:gd name="connsiteX3" fmla="*/ 8603674 w 8603720"/>
              <a:gd name="connsiteY3" fmla="*/ 513302 h 1185059"/>
              <a:gd name="connsiteX0" fmla="*/ 0 w 8646540"/>
              <a:gd name="connsiteY0" fmla="*/ 1039774 h 1183120"/>
              <a:gd name="connsiteX1" fmla="*/ 2660073 w 8646540"/>
              <a:gd name="connsiteY1" fmla="*/ 683 h 1183120"/>
              <a:gd name="connsiteX2" fmla="*/ 6262254 w 8646540"/>
              <a:gd name="connsiteY2" fmla="*/ 1178319 h 1183120"/>
              <a:gd name="connsiteX3" fmla="*/ 8646495 w 8646540"/>
              <a:gd name="connsiteY3" fmla="*/ 185311 h 1183120"/>
              <a:gd name="connsiteX0" fmla="*/ 0 w 8646549"/>
              <a:gd name="connsiteY0" fmla="*/ 1039497 h 1182843"/>
              <a:gd name="connsiteX1" fmla="*/ 2660073 w 8646549"/>
              <a:gd name="connsiteY1" fmla="*/ 406 h 1182843"/>
              <a:gd name="connsiteX2" fmla="*/ 6497771 w 8646549"/>
              <a:gd name="connsiteY2" fmla="*/ 1178042 h 1182843"/>
              <a:gd name="connsiteX3" fmla="*/ 8646495 w 8646549"/>
              <a:gd name="connsiteY3" fmla="*/ 185034 h 1182843"/>
              <a:gd name="connsiteX0" fmla="*/ 0 w 8646550"/>
              <a:gd name="connsiteY0" fmla="*/ 1039497 h 1178042"/>
              <a:gd name="connsiteX1" fmla="*/ 2660073 w 8646550"/>
              <a:gd name="connsiteY1" fmla="*/ 406 h 1178042"/>
              <a:gd name="connsiteX2" fmla="*/ 6497771 w 8646550"/>
              <a:gd name="connsiteY2" fmla="*/ 1178042 h 1178042"/>
              <a:gd name="connsiteX3" fmla="*/ 8646495 w 8646550"/>
              <a:gd name="connsiteY3" fmla="*/ 185034 h 1178042"/>
              <a:gd name="connsiteX0" fmla="*/ 0 w 8646550"/>
              <a:gd name="connsiteY0" fmla="*/ 1039497 h 1178052"/>
              <a:gd name="connsiteX1" fmla="*/ 2660073 w 8646550"/>
              <a:gd name="connsiteY1" fmla="*/ 406 h 1178052"/>
              <a:gd name="connsiteX2" fmla="*/ 6497771 w 8646550"/>
              <a:gd name="connsiteY2" fmla="*/ 1178042 h 1178052"/>
              <a:gd name="connsiteX3" fmla="*/ 8646495 w 8646550"/>
              <a:gd name="connsiteY3" fmla="*/ 185034 h 1178052"/>
              <a:gd name="connsiteX0" fmla="*/ 0 w 8646549"/>
              <a:gd name="connsiteY0" fmla="*/ 1039093 h 1048441"/>
              <a:gd name="connsiteX1" fmla="*/ 2660073 w 8646549"/>
              <a:gd name="connsiteY1" fmla="*/ 2 h 1048441"/>
              <a:gd name="connsiteX2" fmla="*/ 6465655 w 8646549"/>
              <a:gd name="connsiteY2" fmla="*/ 1048430 h 1048441"/>
              <a:gd name="connsiteX3" fmla="*/ 8646495 w 8646549"/>
              <a:gd name="connsiteY3" fmla="*/ 184630 h 1048441"/>
            </a:gdLst>
            <a:ahLst/>
            <a:cxnLst>
              <a:cxn ang="0">
                <a:pos x="connsiteX0" y="connsiteY0"/>
              </a:cxn>
              <a:cxn ang="0">
                <a:pos x="connsiteX1" y="connsiteY1"/>
              </a:cxn>
              <a:cxn ang="0">
                <a:pos x="connsiteX2" y="connsiteY2"/>
              </a:cxn>
              <a:cxn ang="0">
                <a:pos x="connsiteX3" y="connsiteY3"/>
              </a:cxn>
            </a:cxnLst>
            <a:rect l="l" t="t" r="r" b="b"/>
            <a:pathLst>
              <a:path w="8646549" h="1048441">
                <a:moveTo>
                  <a:pt x="0" y="1039093"/>
                </a:moveTo>
                <a:cubicBezTo>
                  <a:pt x="18473" y="946729"/>
                  <a:pt x="1582464" y="-1554"/>
                  <a:pt x="2660073" y="2"/>
                </a:cubicBezTo>
                <a:cubicBezTo>
                  <a:pt x="3737682" y="1558"/>
                  <a:pt x="5442940" y="1052446"/>
                  <a:pt x="6465655" y="1048430"/>
                </a:cubicBezTo>
                <a:cubicBezTo>
                  <a:pt x="7488370" y="1044414"/>
                  <a:pt x="8655731" y="180011"/>
                  <a:pt x="8646495" y="184630"/>
                </a:cubicBezTo>
              </a:path>
            </a:pathLst>
          </a:custGeom>
          <a:noFill/>
          <a:ln w="19050" cap="flat">
            <a:solidFill>
              <a:srgbClr val="62AE41"/>
            </a:solidFill>
            <a:prstDash val="sysDash"/>
            <a:miter lim="800000"/>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ea typeface="+mn-ea"/>
              <a:cs typeface="+mn-cs"/>
            </a:endParaRPr>
          </a:p>
        </p:txBody>
      </p:sp>
      <p:sp>
        <p:nvSpPr>
          <p:cNvPr id="8" name="Picture Placeholder 13">
            <a:extLst>
              <a:ext uri="{FF2B5EF4-FFF2-40B4-BE49-F238E27FC236}">
                <a16:creationId xmlns:a16="http://schemas.microsoft.com/office/drawing/2014/main" id="{EC5C2FE5-52F4-B18B-7B84-6F2D37ABE127}"/>
              </a:ext>
            </a:extLst>
          </p:cNvPr>
          <p:cNvSpPr>
            <a:spLocks noGrp="1" noChangeAspect="1"/>
          </p:cNvSpPr>
          <p:nvPr>
            <p:ph type="pic" sz="quarter" idx="41" hasCustomPrompt="1"/>
          </p:nvPr>
        </p:nvSpPr>
        <p:spPr>
          <a:xfrm>
            <a:off x="592288" y="2973431"/>
            <a:ext cx="685800" cy="685800"/>
          </a:xfrm>
          <a:prstGeom prst="rect">
            <a:avLst/>
          </a:prstGeom>
        </p:spPr>
        <p:txBody>
          <a:bodyPr/>
          <a:lstStyle>
            <a:lvl1pPr marL="0" indent="0">
              <a:buNone/>
              <a:defRPr sz="800"/>
            </a:lvl1pPr>
          </a:lstStyle>
          <a:p>
            <a:r>
              <a:rPr lang="en-US"/>
              <a:t>{{ </a:t>
            </a:r>
            <a:r>
              <a:rPr lang="en-US" err="1"/>
              <a:t>white_circle</a:t>
            </a:r>
            <a:r>
              <a:rPr lang="en-US"/>
              <a:t> }}</a:t>
            </a:r>
          </a:p>
        </p:txBody>
      </p:sp>
      <p:sp>
        <p:nvSpPr>
          <p:cNvPr id="9" name="Stage 1 Icon">
            <a:extLst>
              <a:ext uri="{FF2B5EF4-FFF2-40B4-BE49-F238E27FC236}">
                <a16:creationId xmlns:a16="http://schemas.microsoft.com/office/drawing/2014/main" id="{D48F3EBD-A571-2108-C43B-02F2E3635432}"/>
              </a:ext>
            </a:extLst>
          </p:cNvPr>
          <p:cNvSpPr>
            <a:spLocks noGrp="1" noChangeAspect="1"/>
          </p:cNvSpPr>
          <p:nvPr>
            <p:ph type="pic" sz="quarter" idx="36" hasCustomPrompt="1"/>
          </p:nvPr>
        </p:nvSpPr>
        <p:spPr>
          <a:xfrm>
            <a:off x="601800" y="2982178"/>
            <a:ext cx="685800" cy="685800"/>
          </a:xfrm>
          <a:prstGeom prst="rect">
            <a:avLst/>
          </a:prstGeom>
        </p:spPr>
        <p:txBody>
          <a:bodyPr/>
          <a:lstStyle>
            <a:lvl1pPr marL="0" indent="0">
              <a:buNone/>
              <a:defRPr sz="800"/>
            </a:lvl1pPr>
          </a:lstStyle>
          <a:p>
            <a:r>
              <a:rPr lang="en-US" dirty="0"/>
              <a:t>{{ </a:t>
            </a:r>
            <a:r>
              <a:rPr lang="en-US" dirty="0" err="1"/>
              <a:t>dynamic_icon_placeholder</a:t>
            </a:r>
            <a:r>
              <a:rPr lang="en-US" dirty="0"/>
              <a:t> }} Stage 1</a:t>
            </a:r>
          </a:p>
        </p:txBody>
      </p:sp>
      <p:sp>
        <p:nvSpPr>
          <p:cNvPr id="10" name="Picture Placeholder 13">
            <a:extLst>
              <a:ext uri="{FF2B5EF4-FFF2-40B4-BE49-F238E27FC236}">
                <a16:creationId xmlns:a16="http://schemas.microsoft.com/office/drawing/2014/main" id="{E8A43F07-5E2E-238A-CC8C-27E7AB7F440D}"/>
              </a:ext>
            </a:extLst>
          </p:cNvPr>
          <p:cNvSpPr>
            <a:spLocks noGrp="1" noChangeAspect="1"/>
          </p:cNvSpPr>
          <p:nvPr>
            <p:ph type="pic" sz="quarter" idx="48" hasCustomPrompt="1"/>
          </p:nvPr>
        </p:nvSpPr>
        <p:spPr>
          <a:xfrm>
            <a:off x="3540674" y="2055774"/>
            <a:ext cx="685800" cy="685800"/>
          </a:xfrm>
          <a:prstGeom prst="rect">
            <a:avLst/>
          </a:prstGeom>
        </p:spPr>
        <p:txBody>
          <a:bodyPr/>
          <a:lstStyle>
            <a:lvl1pPr marL="0" indent="0">
              <a:buNone/>
              <a:defRPr sz="800"/>
            </a:lvl1pPr>
          </a:lstStyle>
          <a:p>
            <a:r>
              <a:rPr lang="en-US"/>
              <a:t>{{ </a:t>
            </a:r>
            <a:r>
              <a:rPr lang="en-US" err="1"/>
              <a:t>white_circle</a:t>
            </a:r>
            <a:r>
              <a:rPr lang="en-US"/>
              <a:t> }}</a:t>
            </a:r>
          </a:p>
        </p:txBody>
      </p:sp>
      <p:sp>
        <p:nvSpPr>
          <p:cNvPr id="11" name="Stage 2 icon">
            <a:extLst>
              <a:ext uri="{FF2B5EF4-FFF2-40B4-BE49-F238E27FC236}">
                <a16:creationId xmlns:a16="http://schemas.microsoft.com/office/drawing/2014/main" id="{DE64D4F7-811D-6899-09EE-3F35B80AA8AB}"/>
              </a:ext>
            </a:extLst>
          </p:cNvPr>
          <p:cNvSpPr>
            <a:spLocks noGrp="1" noChangeAspect="1"/>
          </p:cNvSpPr>
          <p:nvPr>
            <p:ph type="pic" sz="quarter" idx="55" hasCustomPrompt="1"/>
          </p:nvPr>
        </p:nvSpPr>
        <p:spPr>
          <a:xfrm>
            <a:off x="3543783" y="2047900"/>
            <a:ext cx="685800" cy="685800"/>
          </a:xfrm>
          <a:prstGeom prst="rect">
            <a:avLst/>
          </a:prstGeom>
        </p:spPr>
        <p:txBody>
          <a:bodyPr/>
          <a:lstStyle>
            <a:lvl1pPr marL="0" indent="0">
              <a:buNone/>
              <a:defRPr sz="800"/>
            </a:lvl1pPr>
          </a:lstStyle>
          <a:p>
            <a:r>
              <a:rPr lang="en-US" dirty="0"/>
              <a:t>{{ </a:t>
            </a:r>
            <a:r>
              <a:rPr lang="en-US" dirty="0" err="1"/>
              <a:t>dynamic_icon_placeholder</a:t>
            </a:r>
            <a:r>
              <a:rPr lang="en-US" dirty="0"/>
              <a:t> }} Stage 2</a:t>
            </a:r>
          </a:p>
        </p:txBody>
      </p:sp>
      <p:sp>
        <p:nvSpPr>
          <p:cNvPr id="12" name="Picture Placeholder 13">
            <a:extLst>
              <a:ext uri="{FF2B5EF4-FFF2-40B4-BE49-F238E27FC236}">
                <a16:creationId xmlns:a16="http://schemas.microsoft.com/office/drawing/2014/main" id="{115C874B-065D-978E-9BEB-62B286DB0BE7}"/>
              </a:ext>
            </a:extLst>
          </p:cNvPr>
          <p:cNvSpPr>
            <a:spLocks noGrp="1" noChangeAspect="1"/>
          </p:cNvSpPr>
          <p:nvPr>
            <p:ph type="pic" sz="quarter" idx="50" hasCustomPrompt="1"/>
          </p:nvPr>
        </p:nvSpPr>
        <p:spPr>
          <a:xfrm>
            <a:off x="6499282" y="2746991"/>
            <a:ext cx="685800" cy="685800"/>
          </a:xfrm>
          <a:prstGeom prst="rect">
            <a:avLst/>
          </a:prstGeom>
        </p:spPr>
        <p:txBody>
          <a:bodyPr/>
          <a:lstStyle>
            <a:lvl1pPr marL="0" indent="0">
              <a:buNone/>
              <a:defRPr sz="800"/>
            </a:lvl1pPr>
          </a:lstStyle>
          <a:p>
            <a:r>
              <a:rPr lang="en-US"/>
              <a:t>{{ </a:t>
            </a:r>
            <a:r>
              <a:rPr lang="en-US" err="1"/>
              <a:t>white_circle</a:t>
            </a:r>
            <a:r>
              <a:rPr lang="en-US"/>
              <a:t> }}</a:t>
            </a:r>
          </a:p>
        </p:txBody>
      </p:sp>
      <p:sp>
        <p:nvSpPr>
          <p:cNvPr id="13" name="Stage 3 Icon">
            <a:extLst>
              <a:ext uri="{FF2B5EF4-FFF2-40B4-BE49-F238E27FC236}">
                <a16:creationId xmlns:a16="http://schemas.microsoft.com/office/drawing/2014/main" id="{AFD8BE61-0E67-4519-8F5D-769ED5AD073B}"/>
              </a:ext>
            </a:extLst>
          </p:cNvPr>
          <p:cNvSpPr>
            <a:spLocks noGrp="1" noChangeAspect="1"/>
          </p:cNvSpPr>
          <p:nvPr>
            <p:ph type="pic" sz="quarter" idx="56" hasCustomPrompt="1"/>
          </p:nvPr>
        </p:nvSpPr>
        <p:spPr>
          <a:xfrm>
            <a:off x="6485766" y="2743639"/>
            <a:ext cx="685800" cy="685800"/>
          </a:xfrm>
          <a:prstGeom prst="rect">
            <a:avLst/>
          </a:prstGeom>
        </p:spPr>
        <p:txBody>
          <a:bodyPr/>
          <a:lstStyle>
            <a:lvl1pPr marL="0" indent="0">
              <a:buNone/>
              <a:defRPr sz="800"/>
            </a:lvl1pPr>
          </a:lstStyle>
          <a:p>
            <a:r>
              <a:rPr lang="en-US" dirty="0"/>
              <a:t>{{ </a:t>
            </a:r>
            <a:r>
              <a:rPr lang="en-US" dirty="0" err="1"/>
              <a:t>dynamic_icon_placeholder</a:t>
            </a:r>
            <a:r>
              <a:rPr lang="en-US" dirty="0"/>
              <a:t> }} Stage 3</a:t>
            </a:r>
          </a:p>
        </p:txBody>
      </p:sp>
      <p:sp>
        <p:nvSpPr>
          <p:cNvPr id="14" name="Picture Placeholder 13">
            <a:extLst>
              <a:ext uri="{FF2B5EF4-FFF2-40B4-BE49-F238E27FC236}">
                <a16:creationId xmlns:a16="http://schemas.microsoft.com/office/drawing/2014/main" id="{B3458703-83BF-8F8F-2F48-067B72F402F2}"/>
              </a:ext>
            </a:extLst>
          </p:cNvPr>
          <p:cNvSpPr>
            <a:spLocks noGrp="1" noChangeAspect="1"/>
          </p:cNvSpPr>
          <p:nvPr>
            <p:ph type="pic" sz="quarter" idx="52" hasCustomPrompt="1"/>
          </p:nvPr>
        </p:nvSpPr>
        <p:spPr>
          <a:xfrm>
            <a:off x="9463341" y="3039421"/>
            <a:ext cx="685800" cy="685800"/>
          </a:xfrm>
          <a:prstGeom prst="rect">
            <a:avLst/>
          </a:prstGeom>
        </p:spPr>
        <p:txBody>
          <a:bodyPr/>
          <a:lstStyle>
            <a:lvl1pPr marL="0" indent="0">
              <a:buNone/>
              <a:defRPr sz="800"/>
            </a:lvl1pPr>
          </a:lstStyle>
          <a:p>
            <a:r>
              <a:rPr lang="en-US"/>
              <a:t>{{ </a:t>
            </a:r>
            <a:r>
              <a:rPr lang="en-US" err="1"/>
              <a:t>white_circle</a:t>
            </a:r>
            <a:r>
              <a:rPr lang="en-US"/>
              <a:t> }}</a:t>
            </a:r>
          </a:p>
        </p:txBody>
      </p:sp>
      <p:sp>
        <p:nvSpPr>
          <p:cNvPr id="15" name="Stage 4 icon">
            <a:extLst>
              <a:ext uri="{FF2B5EF4-FFF2-40B4-BE49-F238E27FC236}">
                <a16:creationId xmlns:a16="http://schemas.microsoft.com/office/drawing/2014/main" id="{C10A3034-8B81-73C3-7DCC-CEF750ECCB31}"/>
              </a:ext>
            </a:extLst>
          </p:cNvPr>
          <p:cNvSpPr>
            <a:spLocks noGrp="1" noChangeAspect="1"/>
          </p:cNvSpPr>
          <p:nvPr>
            <p:ph type="pic" sz="quarter" idx="57" hasCustomPrompt="1"/>
          </p:nvPr>
        </p:nvSpPr>
        <p:spPr>
          <a:xfrm>
            <a:off x="9457566" y="3041813"/>
            <a:ext cx="685800" cy="685800"/>
          </a:xfrm>
          <a:prstGeom prst="rect">
            <a:avLst/>
          </a:prstGeom>
        </p:spPr>
        <p:txBody>
          <a:bodyPr/>
          <a:lstStyle>
            <a:lvl1pPr marL="0" indent="0">
              <a:buNone/>
              <a:defRPr sz="800"/>
            </a:lvl1pPr>
          </a:lstStyle>
          <a:p>
            <a:r>
              <a:rPr lang="en-US" dirty="0"/>
              <a:t>{{ </a:t>
            </a:r>
            <a:r>
              <a:rPr lang="en-US" dirty="0" err="1"/>
              <a:t>dynamic_icon_placeholder</a:t>
            </a:r>
            <a:r>
              <a:rPr lang="en-US" dirty="0"/>
              <a:t> }} Stage 4</a:t>
            </a:r>
          </a:p>
        </p:txBody>
      </p:sp>
      <p:sp>
        <p:nvSpPr>
          <p:cNvPr id="16" name="Stage 1 Title">
            <a:extLst>
              <a:ext uri="{FF2B5EF4-FFF2-40B4-BE49-F238E27FC236}">
                <a16:creationId xmlns:a16="http://schemas.microsoft.com/office/drawing/2014/main" id="{2D6AD7EC-7DB7-FB00-A6F6-72698D3DC3D9}"/>
              </a:ext>
            </a:extLst>
          </p:cNvPr>
          <p:cNvSpPr>
            <a:spLocks noGrp="1"/>
          </p:cNvSpPr>
          <p:nvPr>
            <p:ph type="body" sz="quarter" idx="22" hasCustomPrompt="1"/>
          </p:nvPr>
        </p:nvSpPr>
        <p:spPr>
          <a:xfrm>
            <a:off x="527144" y="3865706"/>
            <a:ext cx="2377440" cy="347472"/>
          </a:xfrm>
        </p:spPr>
        <p:txBody>
          <a:bodyPr anchor="ctr">
            <a:normAutofit/>
          </a:bodyPr>
          <a:lstStyle>
            <a:lvl1pPr marL="0" indent="0" algn="l">
              <a:lnSpc>
                <a:spcPct val="100000"/>
              </a:lnSpc>
              <a:buNone/>
              <a:defRPr sz="1300" b="1" i="0">
                <a:solidFill>
                  <a:srgbClr val="62AE41"/>
                </a:solidFill>
                <a:latin typeface="Open Sans SemiBold" panose="020B0606030504020204" pitchFamily="34" charset="0"/>
                <a:ea typeface="Open Sans SemiBold" panose="020B0606030504020204" pitchFamily="34" charset="0"/>
                <a:cs typeface="Open Sans SemiBold" panose="020B0606030504020204" pitchFamily="34" charset="0"/>
              </a:defRPr>
            </a:lvl1pPr>
            <a:lvl5pPr marL="1828800" indent="0">
              <a:buNone/>
              <a:defRPr/>
            </a:lvl5pPr>
          </a:lstStyle>
          <a:p>
            <a:pPr lvl="0"/>
            <a:r>
              <a:rPr lang="en-US" dirty="0"/>
              <a:t>Stage 1 Title</a:t>
            </a:r>
          </a:p>
        </p:txBody>
      </p:sp>
      <p:sp>
        <p:nvSpPr>
          <p:cNvPr id="17" name="Stage 1 Text">
            <a:extLst>
              <a:ext uri="{FF2B5EF4-FFF2-40B4-BE49-F238E27FC236}">
                <a16:creationId xmlns:a16="http://schemas.microsoft.com/office/drawing/2014/main" id="{7F3E1DAC-7E2C-35DC-D44B-A89F2ABFD0B8}"/>
              </a:ext>
            </a:extLst>
          </p:cNvPr>
          <p:cNvSpPr>
            <a:spLocks noGrp="1"/>
          </p:cNvSpPr>
          <p:nvPr>
            <p:ph type="body" sz="quarter" idx="21" hasCustomPrompt="1"/>
          </p:nvPr>
        </p:nvSpPr>
        <p:spPr>
          <a:xfrm>
            <a:off x="527144" y="4230671"/>
            <a:ext cx="2377440" cy="1392052"/>
          </a:xfrm>
        </p:spPr>
        <p:txBody>
          <a:bodyPr>
            <a:normAutofit/>
          </a:bodyPr>
          <a:lstStyle>
            <a:lvl1pPr marL="0" indent="0" algn="l">
              <a:lnSpc>
                <a:spcPct val="100000"/>
              </a:lnSpc>
              <a:buFont typeface="Arial" panose="020B0604020202020204" pitchFamily="34" charset="0"/>
              <a:buNone/>
              <a:defRPr sz="1100" b="0" i="0">
                <a:latin typeface="Open Sans Light" pitchFamily="2" charset="0"/>
                <a:ea typeface="Open Sans Light" pitchFamily="2" charset="0"/>
                <a:cs typeface="Open Sans Light" pitchFamily="2" charset="0"/>
              </a:defRPr>
            </a:lvl1pPr>
            <a:lvl5pPr marL="1828800" indent="0">
              <a:buNone/>
              <a:defRPr/>
            </a:lvl5pPr>
          </a:lstStyle>
          <a:p>
            <a:pPr lvl="0"/>
            <a:r>
              <a:rPr lang="en-US" dirty="0"/>
              <a:t>Stage 1 Text</a:t>
            </a:r>
          </a:p>
        </p:txBody>
      </p:sp>
      <p:sp>
        <p:nvSpPr>
          <p:cNvPr id="18" name="Stage 2 Title">
            <a:extLst>
              <a:ext uri="{FF2B5EF4-FFF2-40B4-BE49-F238E27FC236}">
                <a16:creationId xmlns:a16="http://schemas.microsoft.com/office/drawing/2014/main" id="{22AF1C77-BD34-B3A4-2549-E2885B5A7E6C}"/>
              </a:ext>
            </a:extLst>
          </p:cNvPr>
          <p:cNvSpPr>
            <a:spLocks noGrp="1"/>
          </p:cNvSpPr>
          <p:nvPr>
            <p:ph type="body" sz="quarter" idx="24" hasCustomPrompt="1"/>
          </p:nvPr>
        </p:nvSpPr>
        <p:spPr>
          <a:xfrm>
            <a:off x="3448644" y="2937387"/>
            <a:ext cx="2377440" cy="347472"/>
          </a:xfrm>
        </p:spPr>
        <p:txBody>
          <a:bodyPr anchor="ctr">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300" b="1" i="0">
                <a:solidFill>
                  <a:srgbClr val="62AE41"/>
                </a:solidFill>
                <a:latin typeface="Open Sans SemiBold" panose="020B0606030504020204" pitchFamily="34" charset="0"/>
                <a:ea typeface="Open Sans SemiBold" panose="020B0606030504020204" pitchFamily="34" charset="0"/>
                <a:cs typeface="Open Sans SemiBold" panose="020B0606030504020204" pitchFamily="34" charset="0"/>
              </a:defRPr>
            </a:lvl1pPr>
            <a:lvl5pPr marL="1828800" indent="0">
              <a:buNone/>
              <a:defRPr/>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Stage 2 Title</a:t>
            </a:r>
          </a:p>
        </p:txBody>
      </p:sp>
      <p:sp>
        <p:nvSpPr>
          <p:cNvPr id="19" name="Stage 2 Text">
            <a:extLst>
              <a:ext uri="{FF2B5EF4-FFF2-40B4-BE49-F238E27FC236}">
                <a16:creationId xmlns:a16="http://schemas.microsoft.com/office/drawing/2014/main" id="{CB4A6D39-4660-F18C-EEA9-9F1DE6001DDB}"/>
              </a:ext>
            </a:extLst>
          </p:cNvPr>
          <p:cNvSpPr>
            <a:spLocks noGrp="1"/>
          </p:cNvSpPr>
          <p:nvPr>
            <p:ph type="body" sz="quarter" idx="23" hasCustomPrompt="1"/>
          </p:nvPr>
        </p:nvSpPr>
        <p:spPr>
          <a:xfrm>
            <a:off x="3449613" y="3291602"/>
            <a:ext cx="2377440" cy="1387478"/>
          </a:xfrm>
        </p:spPr>
        <p:txBody>
          <a:bodyPr>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100" b="0" i="0">
                <a:latin typeface="Open Sans Light" pitchFamily="2" charset="0"/>
                <a:ea typeface="Open Sans Light" pitchFamily="2" charset="0"/>
                <a:cs typeface="Open Sans Light" pitchFamily="2" charset="0"/>
              </a:defRPr>
            </a:lvl1pPr>
            <a:lvl5pPr marL="1828800" indent="0">
              <a:buNone/>
              <a:defRPr/>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Stage 2 Text</a:t>
            </a:r>
          </a:p>
        </p:txBody>
      </p:sp>
      <p:sp>
        <p:nvSpPr>
          <p:cNvPr id="20" name="Stage 3 Title">
            <a:extLst>
              <a:ext uri="{FF2B5EF4-FFF2-40B4-BE49-F238E27FC236}">
                <a16:creationId xmlns:a16="http://schemas.microsoft.com/office/drawing/2014/main" id="{26B76A1A-E087-F54E-AB9B-52E3C57D9D81}"/>
              </a:ext>
            </a:extLst>
          </p:cNvPr>
          <p:cNvSpPr>
            <a:spLocks noGrp="1"/>
          </p:cNvSpPr>
          <p:nvPr>
            <p:ph type="body" sz="quarter" idx="30" hasCustomPrompt="1"/>
          </p:nvPr>
        </p:nvSpPr>
        <p:spPr>
          <a:xfrm>
            <a:off x="6362654" y="3690219"/>
            <a:ext cx="2377440" cy="347472"/>
          </a:xfrm>
        </p:spPr>
        <p:txBody>
          <a:bodyPr anchor="ctr">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300" b="1" i="0">
                <a:solidFill>
                  <a:srgbClr val="62AE41"/>
                </a:solidFill>
                <a:latin typeface="Open Sans SemiBold" panose="020B0606030504020204" pitchFamily="34" charset="0"/>
                <a:ea typeface="Open Sans SemiBold" panose="020B0606030504020204" pitchFamily="34" charset="0"/>
                <a:cs typeface="Open Sans SemiBold" panose="020B0606030504020204" pitchFamily="34" charset="0"/>
              </a:defRPr>
            </a:lvl1pPr>
            <a:lvl5pPr marL="1828800" indent="0">
              <a:buNone/>
              <a:defRPr/>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Stage 3 Title</a:t>
            </a:r>
          </a:p>
        </p:txBody>
      </p:sp>
      <p:sp>
        <p:nvSpPr>
          <p:cNvPr id="21" name="Stage 3 Text">
            <a:extLst>
              <a:ext uri="{FF2B5EF4-FFF2-40B4-BE49-F238E27FC236}">
                <a16:creationId xmlns:a16="http://schemas.microsoft.com/office/drawing/2014/main" id="{BD736697-2E6D-ED29-1E02-4F170A9C9640}"/>
              </a:ext>
            </a:extLst>
          </p:cNvPr>
          <p:cNvSpPr>
            <a:spLocks noGrp="1"/>
          </p:cNvSpPr>
          <p:nvPr>
            <p:ph type="body" sz="quarter" idx="28" hasCustomPrompt="1"/>
          </p:nvPr>
        </p:nvSpPr>
        <p:spPr>
          <a:xfrm>
            <a:off x="6362655" y="4052798"/>
            <a:ext cx="2377440" cy="1387478"/>
          </a:xfrm>
        </p:spPr>
        <p:txBody>
          <a:bodyPr>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100" b="0" i="0">
                <a:latin typeface="Open Sans Light" pitchFamily="2" charset="0"/>
                <a:ea typeface="Open Sans Light" pitchFamily="2" charset="0"/>
                <a:cs typeface="Open Sans Light" pitchFamily="2" charset="0"/>
              </a:defRPr>
            </a:lvl1pPr>
            <a:lvl5pPr marL="1828800" indent="0">
              <a:buNone/>
              <a:defRPr/>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Stage 3 Text</a:t>
            </a:r>
          </a:p>
        </p:txBody>
      </p:sp>
      <p:sp>
        <p:nvSpPr>
          <p:cNvPr id="22" name="Stage 4 Title">
            <a:extLst>
              <a:ext uri="{FF2B5EF4-FFF2-40B4-BE49-F238E27FC236}">
                <a16:creationId xmlns:a16="http://schemas.microsoft.com/office/drawing/2014/main" id="{44300E46-3CFF-6449-22FB-7A5EC72B29C5}"/>
              </a:ext>
            </a:extLst>
          </p:cNvPr>
          <p:cNvSpPr>
            <a:spLocks noGrp="1"/>
          </p:cNvSpPr>
          <p:nvPr>
            <p:ph type="body" sz="quarter" idx="27" hasCustomPrompt="1"/>
          </p:nvPr>
        </p:nvSpPr>
        <p:spPr>
          <a:xfrm>
            <a:off x="9275696" y="3969403"/>
            <a:ext cx="2377440" cy="347472"/>
          </a:xfrm>
        </p:spPr>
        <p:txBody>
          <a:bodyPr anchor="ctr">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300" b="1" i="0">
                <a:solidFill>
                  <a:srgbClr val="62AE41"/>
                </a:solidFill>
                <a:latin typeface="Open Sans SemiBold" panose="020B0606030504020204" pitchFamily="34" charset="0"/>
                <a:ea typeface="Open Sans SemiBold" panose="020B0606030504020204" pitchFamily="34" charset="0"/>
                <a:cs typeface="Open Sans SemiBold" panose="020B0606030504020204" pitchFamily="34" charset="0"/>
              </a:defRPr>
            </a:lvl1pPr>
            <a:lvl5pPr marL="1828800" indent="0">
              <a:buNone/>
              <a:defRPr/>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Stage 4 Title</a:t>
            </a:r>
          </a:p>
        </p:txBody>
      </p:sp>
      <p:sp>
        <p:nvSpPr>
          <p:cNvPr id="23" name="Stage 4 Text">
            <a:extLst>
              <a:ext uri="{FF2B5EF4-FFF2-40B4-BE49-F238E27FC236}">
                <a16:creationId xmlns:a16="http://schemas.microsoft.com/office/drawing/2014/main" id="{CE5A2175-EE63-9C31-3598-7EC0B9D07844}"/>
              </a:ext>
            </a:extLst>
          </p:cNvPr>
          <p:cNvSpPr>
            <a:spLocks noGrp="1"/>
          </p:cNvSpPr>
          <p:nvPr>
            <p:ph type="body" sz="quarter" idx="31" hasCustomPrompt="1"/>
          </p:nvPr>
        </p:nvSpPr>
        <p:spPr>
          <a:xfrm>
            <a:off x="9275696" y="4331982"/>
            <a:ext cx="2377440" cy="1387478"/>
          </a:xfrm>
        </p:spPr>
        <p:txBody>
          <a:bodyPr>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100" b="0" i="0">
                <a:latin typeface="Open Sans Light" pitchFamily="2" charset="0"/>
                <a:ea typeface="Open Sans Light" pitchFamily="2" charset="0"/>
                <a:cs typeface="Open Sans Light" pitchFamily="2" charset="0"/>
              </a:defRPr>
            </a:lvl1pPr>
            <a:lvl5pPr marL="1828800" indent="0">
              <a:buNone/>
              <a:defRPr/>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Stage 4 Text</a:t>
            </a:r>
          </a:p>
        </p:txBody>
      </p:sp>
      <p:sp>
        <p:nvSpPr>
          <p:cNvPr id="24" name="Summary statement">
            <a:extLst>
              <a:ext uri="{FF2B5EF4-FFF2-40B4-BE49-F238E27FC236}">
                <a16:creationId xmlns:a16="http://schemas.microsoft.com/office/drawing/2014/main" id="{6B7CFD5F-51E2-84C2-B761-18EB6B85DDFD}"/>
              </a:ext>
            </a:extLst>
          </p:cNvPr>
          <p:cNvSpPr>
            <a:spLocks noGrp="1"/>
          </p:cNvSpPr>
          <p:nvPr>
            <p:ph type="body" sz="quarter" idx="54" hasCustomPrompt="1"/>
          </p:nvPr>
        </p:nvSpPr>
        <p:spPr>
          <a:xfrm>
            <a:off x="527144" y="5891133"/>
            <a:ext cx="11125992" cy="611187"/>
          </a:xfrm>
          <a:solidFill>
            <a:srgbClr val="F2F2F2"/>
          </a:solidFill>
        </p:spPr>
        <p:txBody>
          <a:bodyPr anchor="ctr"/>
          <a:lstStyle>
            <a:lvl1pPr marL="0" indent="0" algn="ctr">
              <a:buNone/>
              <a:defRPr sz="1400"/>
            </a:lvl1pPr>
          </a:lstStyle>
          <a:p>
            <a:pPr lvl="0"/>
            <a:r>
              <a:rPr lang="en-US" dirty="0"/>
              <a:t>Summary statement</a:t>
            </a:r>
          </a:p>
        </p:txBody>
      </p:sp>
      <p:sp>
        <p:nvSpPr>
          <p:cNvPr id="25" name="ai generated label">
            <a:extLst>
              <a:ext uri="{FF2B5EF4-FFF2-40B4-BE49-F238E27FC236}">
                <a16:creationId xmlns:a16="http://schemas.microsoft.com/office/drawing/2014/main" id="{D96916C3-0220-964C-9F57-3F56A39CABDC}"/>
              </a:ext>
            </a:extLst>
          </p:cNvPr>
          <p:cNvSpPr>
            <a:spLocks noGrp="1"/>
          </p:cNvSpPr>
          <p:nvPr>
            <p:ph type="body" sz="quarter" idx="25" hasCustomPrompt="1"/>
          </p:nvPr>
        </p:nvSpPr>
        <p:spPr>
          <a:xfrm>
            <a:off x="9171362" y="285406"/>
            <a:ext cx="2428967" cy="311150"/>
          </a:xfrm>
        </p:spPr>
        <p:txBody>
          <a:bodyPr>
            <a:normAutofit/>
          </a:bodyPr>
          <a:lstStyle>
            <a:lvl1pPr marL="0" marR="0" indent="0" algn="r" defTabSz="914400" rtl="0" eaLnBrk="1" fontAlgn="auto" latinLnBrk="0" hangingPunct="1">
              <a:lnSpc>
                <a:spcPct val="90000"/>
              </a:lnSpc>
              <a:spcBef>
                <a:spcPts val="1000"/>
              </a:spcBef>
              <a:spcAft>
                <a:spcPts val="0"/>
              </a:spcAft>
              <a:buClrTx/>
              <a:buSzTx/>
              <a:buFont typeface="Arial" panose="020B0604020202020204" pitchFamily="34" charset="0"/>
              <a:buNone/>
              <a:tabLst/>
              <a:defRPr sz="1300" b="1" i="0">
                <a:solidFill>
                  <a:srgbClr val="FF0000"/>
                </a:solidFill>
                <a:latin typeface="Open Sans SemiBold" pitchFamily="2" charset="0"/>
                <a:ea typeface="Open Sans SemiBold" pitchFamily="2" charset="0"/>
                <a:cs typeface="Open Sans SemiBold"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 label }}</a:t>
            </a:r>
          </a:p>
        </p:txBody>
      </p:sp>
    </p:spTree>
    <p:extLst>
      <p:ext uri="{BB962C8B-B14F-4D97-AF65-F5344CB8AC3E}">
        <p14:creationId xmlns:p14="http://schemas.microsoft.com/office/powerpoint/2010/main" val="140723426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eam_bios_four_slide">
    <p:spTree>
      <p:nvGrpSpPr>
        <p:cNvPr id="1" name=""/>
        <p:cNvGrpSpPr/>
        <p:nvPr/>
      </p:nvGrpSpPr>
      <p:grpSpPr>
        <a:xfrm>
          <a:off x="0" y="0"/>
          <a:ext cx="0" cy="0"/>
          <a:chOff x="0" y="0"/>
          <a:chExt cx="0" cy="0"/>
        </a:xfrm>
      </p:grpSpPr>
      <p:sp>
        <p:nvSpPr>
          <p:cNvPr id="4" name="Section Title">
            <a:extLst>
              <a:ext uri="{FF2B5EF4-FFF2-40B4-BE49-F238E27FC236}">
                <a16:creationId xmlns:a16="http://schemas.microsoft.com/office/drawing/2014/main" id="{E8CBF585-86DC-FF7E-E071-BB22E629F065}"/>
              </a:ext>
            </a:extLst>
          </p:cNvPr>
          <p:cNvSpPr>
            <a:spLocks noGrp="1"/>
          </p:cNvSpPr>
          <p:nvPr>
            <p:ph type="body" sz="quarter" idx="19" hasCustomPrompt="1"/>
          </p:nvPr>
        </p:nvSpPr>
        <p:spPr>
          <a:xfrm>
            <a:off x="536575" y="301800"/>
            <a:ext cx="5803330" cy="222138"/>
          </a:xfrm>
        </p:spPr>
        <p:txBody>
          <a:bodyPr anchor="ctr">
            <a:normAutofit/>
          </a:bodyPr>
          <a:lstStyle>
            <a:lvl1pPr marL="0" indent="0">
              <a:lnSpc>
                <a:spcPct val="100000"/>
              </a:lnSpc>
              <a:buNone/>
              <a:defRPr sz="1100" b="1" i="0" spc="300">
                <a:solidFill>
                  <a:srgbClr val="A6A6A6"/>
                </a:solidFill>
                <a:latin typeface="Open Sans SemiBold" panose="020B0606030504020204" pitchFamily="34" charset="0"/>
                <a:ea typeface="Open Sans SemiBold" panose="020B0606030504020204" pitchFamily="34" charset="0"/>
                <a:cs typeface="Open Sans SemiBold" panose="020B0606030504020204" pitchFamily="34" charset="0"/>
              </a:defRPr>
            </a:lvl1pPr>
            <a:lvl5pPr marL="1828800" indent="0">
              <a:buNone/>
              <a:defRPr/>
            </a:lvl5pPr>
          </a:lstStyle>
          <a:p>
            <a:pPr lvl="0"/>
            <a:r>
              <a:rPr lang="en-US" dirty="0"/>
              <a:t>SECTION TITLE</a:t>
            </a:r>
          </a:p>
        </p:txBody>
      </p:sp>
      <p:sp>
        <p:nvSpPr>
          <p:cNvPr id="5" name="Slide Title">
            <a:extLst>
              <a:ext uri="{FF2B5EF4-FFF2-40B4-BE49-F238E27FC236}">
                <a16:creationId xmlns:a16="http://schemas.microsoft.com/office/drawing/2014/main" id="{768F3000-36AD-4B4A-17EC-79868517FBB4}"/>
              </a:ext>
            </a:extLst>
          </p:cNvPr>
          <p:cNvSpPr>
            <a:spLocks noGrp="1"/>
          </p:cNvSpPr>
          <p:nvPr>
            <p:ph type="body" sz="quarter" idx="10" hasCustomPrompt="1"/>
          </p:nvPr>
        </p:nvSpPr>
        <p:spPr>
          <a:xfrm>
            <a:off x="536574" y="695426"/>
            <a:ext cx="11118858" cy="457200"/>
          </a:xfrm>
        </p:spPr>
        <p:txBody>
          <a:bodyPr anchor="ctr">
            <a:normAutofit/>
          </a:bodyPr>
          <a:lstStyle>
            <a:lvl1pPr marL="0" indent="0">
              <a:lnSpc>
                <a:spcPct val="100000"/>
              </a:lnSpc>
              <a:buNone/>
              <a:defRPr sz="2400" b="1" i="0">
                <a:latin typeface="Open Sans SemiBold" panose="020B0606030504020204" pitchFamily="34" charset="0"/>
                <a:ea typeface="Open Sans SemiBold" panose="020B0606030504020204" pitchFamily="34" charset="0"/>
                <a:cs typeface="Open Sans SemiBold" panose="020B0606030504020204" pitchFamily="34" charset="0"/>
              </a:defRPr>
            </a:lvl1pPr>
          </a:lstStyle>
          <a:p>
            <a:pPr lvl="0"/>
            <a:r>
              <a:rPr lang="en-US" dirty="0"/>
              <a:t>Slide Title</a:t>
            </a:r>
          </a:p>
        </p:txBody>
      </p:sp>
      <p:sp>
        <p:nvSpPr>
          <p:cNvPr id="6" name="Slide Subtitle">
            <a:extLst>
              <a:ext uri="{FF2B5EF4-FFF2-40B4-BE49-F238E27FC236}">
                <a16:creationId xmlns:a16="http://schemas.microsoft.com/office/drawing/2014/main" id="{99E31759-E4CA-4C8E-54A9-43FE59E7BD86}"/>
              </a:ext>
            </a:extLst>
          </p:cNvPr>
          <p:cNvSpPr>
            <a:spLocks noGrp="1"/>
          </p:cNvSpPr>
          <p:nvPr>
            <p:ph type="body" sz="quarter" idx="34" hasCustomPrompt="1"/>
          </p:nvPr>
        </p:nvSpPr>
        <p:spPr>
          <a:xfrm>
            <a:off x="536571" y="1183178"/>
            <a:ext cx="11118858" cy="676656"/>
          </a:xfrm>
        </p:spPr>
        <p:txBody>
          <a:bodyPr>
            <a:normAutofit/>
          </a:bodyPr>
          <a:lstStyle>
            <a:lvl1pPr marL="0" indent="0">
              <a:lnSpc>
                <a:spcPct val="100000"/>
              </a:lnSpc>
              <a:buNone/>
              <a:defRPr sz="1600" b="0" i="0">
                <a:latin typeface="Open Sans Light" panose="020B0606030504020204" pitchFamily="34" charset="0"/>
                <a:ea typeface="Open Sans Light" panose="020B0606030504020204" pitchFamily="34" charset="0"/>
                <a:cs typeface="Open Sans Light" panose="020B0606030504020204" pitchFamily="34" charset="0"/>
              </a:defRPr>
            </a:lvl1pPr>
            <a:lvl5pPr marL="1828800" indent="0">
              <a:buNone/>
              <a:defRPr/>
            </a:lvl5pPr>
          </a:lstStyle>
          <a:p>
            <a:pPr lvl="0"/>
            <a:r>
              <a:rPr lang="en-US" dirty="0"/>
              <a:t>Slide Subtitle</a:t>
            </a:r>
          </a:p>
        </p:txBody>
      </p:sp>
      <p:sp>
        <p:nvSpPr>
          <p:cNvPr id="7" name="Picture Placeholder 13">
            <a:extLst>
              <a:ext uri="{FF2B5EF4-FFF2-40B4-BE49-F238E27FC236}">
                <a16:creationId xmlns:a16="http://schemas.microsoft.com/office/drawing/2014/main" id="{3458181D-3E46-8E92-69F2-C6D6408B3F4B}"/>
              </a:ext>
            </a:extLst>
          </p:cNvPr>
          <p:cNvSpPr>
            <a:spLocks noGrp="1"/>
          </p:cNvSpPr>
          <p:nvPr>
            <p:ph type="pic" sz="quarter" idx="56" hasCustomPrompt="1"/>
          </p:nvPr>
        </p:nvSpPr>
        <p:spPr>
          <a:xfrm>
            <a:off x="1307194" y="2169073"/>
            <a:ext cx="836195" cy="836195"/>
          </a:xfrm>
          <a:prstGeom prst="rect">
            <a:avLst/>
          </a:prstGeom>
        </p:spPr>
        <p:txBody>
          <a:bodyPr/>
          <a:lstStyle>
            <a:lvl1pPr marL="0" indent="0">
              <a:buNone/>
              <a:defRPr sz="800"/>
            </a:lvl1pPr>
          </a:lstStyle>
          <a:p>
            <a:r>
              <a:rPr lang="en-US" dirty="0"/>
              <a:t>{{ </a:t>
            </a:r>
            <a:r>
              <a:rPr lang="en-US" dirty="0" err="1"/>
              <a:t>person_placeholder</a:t>
            </a:r>
            <a:r>
              <a:rPr lang="en-US" dirty="0"/>
              <a:t> }}</a:t>
            </a:r>
          </a:p>
        </p:txBody>
      </p:sp>
      <p:sp>
        <p:nvSpPr>
          <p:cNvPr id="8" name="Picture Placeholder 13">
            <a:extLst>
              <a:ext uri="{FF2B5EF4-FFF2-40B4-BE49-F238E27FC236}">
                <a16:creationId xmlns:a16="http://schemas.microsoft.com/office/drawing/2014/main" id="{5B38D589-E449-3A65-DC9E-E7B3567788D8}"/>
              </a:ext>
            </a:extLst>
          </p:cNvPr>
          <p:cNvSpPr>
            <a:spLocks noGrp="1"/>
          </p:cNvSpPr>
          <p:nvPr>
            <p:ph type="pic" sz="quarter" idx="57" hasCustomPrompt="1"/>
          </p:nvPr>
        </p:nvSpPr>
        <p:spPr>
          <a:xfrm>
            <a:off x="4224059" y="2169073"/>
            <a:ext cx="836195" cy="836195"/>
          </a:xfrm>
          <a:prstGeom prst="rect">
            <a:avLst/>
          </a:prstGeom>
        </p:spPr>
        <p:txBody>
          <a:bodyPr/>
          <a:lstStyle>
            <a:lvl1pPr marL="0" indent="0">
              <a:buNone/>
              <a:defRPr sz="800"/>
            </a:lvl1pPr>
          </a:lstStyle>
          <a:p>
            <a:r>
              <a:rPr lang="en-US" dirty="0"/>
              <a:t>{{ </a:t>
            </a:r>
            <a:r>
              <a:rPr lang="en-US" dirty="0" err="1"/>
              <a:t>person_placeholder</a:t>
            </a:r>
            <a:r>
              <a:rPr lang="en-US" dirty="0"/>
              <a:t> }}</a:t>
            </a:r>
          </a:p>
        </p:txBody>
      </p:sp>
      <p:sp>
        <p:nvSpPr>
          <p:cNvPr id="9" name="Picture Placeholder 13">
            <a:extLst>
              <a:ext uri="{FF2B5EF4-FFF2-40B4-BE49-F238E27FC236}">
                <a16:creationId xmlns:a16="http://schemas.microsoft.com/office/drawing/2014/main" id="{30E201A8-E6E1-8F5C-3AED-7A0C5A018B0D}"/>
              </a:ext>
            </a:extLst>
          </p:cNvPr>
          <p:cNvSpPr>
            <a:spLocks noGrp="1"/>
          </p:cNvSpPr>
          <p:nvPr>
            <p:ph type="pic" sz="quarter" idx="58" hasCustomPrompt="1"/>
          </p:nvPr>
        </p:nvSpPr>
        <p:spPr>
          <a:xfrm>
            <a:off x="7131748" y="2169073"/>
            <a:ext cx="836195" cy="836195"/>
          </a:xfrm>
          <a:prstGeom prst="rect">
            <a:avLst/>
          </a:prstGeom>
        </p:spPr>
        <p:txBody>
          <a:bodyPr/>
          <a:lstStyle>
            <a:lvl1pPr marL="0" indent="0">
              <a:buNone/>
              <a:defRPr sz="800"/>
            </a:lvl1pPr>
          </a:lstStyle>
          <a:p>
            <a:r>
              <a:rPr lang="en-US" dirty="0"/>
              <a:t>{{ </a:t>
            </a:r>
            <a:r>
              <a:rPr lang="en-US" dirty="0" err="1"/>
              <a:t>person_placeholder</a:t>
            </a:r>
            <a:r>
              <a:rPr lang="en-US" dirty="0"/>
              <a:t> }}</a:t>
            </a:r>
          </a:p>
        </p:txBody>
      </p:sp>
      <p:sp>
        <p:nvSpPr>
          <p:cNvPr id="10" name="Picture Placeholder 13">
            <a:extLst>
              <a:ext uri="{FF2B5EF4-FFF2-40B4-BE49-F238E27FC236}">
                <a16:creationId xmlns:a16="http://schemas.microsoft.com/office/drawing/2014/main" id="{B9CBE65E-2D26-858A-50DF-4B4B00C89900}"/>
              </a:ext>
            </a:extLst>
          </p:cNvPr>
          <p:cNvSpPr>
            <a:spLocks noGrp="1"/>
          </p:cNvSpPr>
          <p:nvPr>
            <p:ph type="pic" sz="quarter" idx="59" hasCustomPrompt="1"/>
          </p:nvPr>
        </p:nvSpPr>
        <p:spPr>
          <a:xfrm>
            <a:off x="10044025" y="2169073"/>
            <a:ext cx="836195" cy="836195"/>
          </a:xfrm>
          <a:prstGeom prst="rect">
            <a:avLst/>
          </a:prstGeom>
        </p:spPr>
        <p:txBody>
          <a:bodyPr/>
          <a:lstStyle>
            <a:lvl1pPr marL="0" indent="0">
              <a:buNone/>
              <a:defRPr sz="800"/>
            </a:lvl1pPr>
          </a:lstStyle>
          <a:p>
            <a:r>
              <a:rPr lang="en-US" dirty="0"/>
              <a:t>{{ </a:t>
            </a:r>
            <a:r>
              <a:rPr lang="en-US" dirty="0" err="1"/>
              <a:t>person_placeholder</a:t>
            </a:r>
            <a:r>
              <a:rPr lang="en-US" dirty="0"/>
              <a:t> }}</a:t>
            </a:r>
          </a:p>
        </p:txBody>
      </p:sp>
      <p:sp>
        <p:nvSpPr>
          <p:cNvPr id="11" name="Full Name 1">
            <a:extLst>
              <a:ext uri="{FF2B5EF4-FFF2-40B4-BE49-F238E27FC236}">
                <a16:creationId xmlns:a16="http://schemas.microsoft.com/office/drawing/2014/main" id="{F9F6376B-1C8D-95C0-8CFF-89D2BFE866BE}"/>
              </a:ext>
            </a:extLst>
          </p:cNvPr>
          <p:cNvSpPr>
            <a:spLocks noGrp="1"/>
          </p:cNvSpPr>
          <p:nvPr>
            <p:ph type="body" sz="quarter" idx="22" hasCustomPrompt="1"/>
          </p:nvPr>
        </p:nvSpPr>
        <p:spPr>
          <a:xfrm>
            <a:off x="536571" y="3191843"/>
            <a:ext cx="2377440" cy="347472"/>
          </a:xfrm>
        </p:spPr>
        <p:txBody>
          <a:bodyPr anchor="ctr">
            <a:normAutofit/>
          </a:bodyPr>
          <a:lstStyle>
            <a:lvl1pPr marL="0" marR="0" indent="0" algn="ctr"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b="1" i="0">
                <a:latin typeface="Open Sans SemiBold" panose="020B0606030504020204" pitchFamily="34" charset="0"/>
                <a:ea typeface="Open Sans SemiBold" panose="020B0606030504020204" pitchFamily="34" charset="0"/>
                <a:cs typeface="Open Sans SemiBold" panose="020B0606030504020204" pitchFamily="34" charset="0"/>
              </a:defRPr>
            </a:lvl1pPr>
            <a:lvl5pPr marL="1828800" indent="0">
              <a:buNone/>
              <a:defRPr/>
            </a:lvl5pPr>
          </a:lstStyle>
          <a:p>
            <a:pPr marL="0" marR="0" lvl="0" indent="0" algn="ctr"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Full Name 1</a:t>
            </a:r>
          </a:p>
        </p:txBody>
      </p:sp>
      <p:sp>
        <p:nvSpPr>
          <p:cNvPr id="12" name="Role 1">
            <a:extLst>
              <a:ext uri="{FF2B5EF4-FFF2-40B4-BE49-F238E27FC236}">
                <a16:creationId xmlns:a16="http://schemas.microsoft.com/office/drawing/2014/main" id="{FC8A112F-1ED4-FC74-73F2-7449F8CC99CF}"/>
              </a:ext>
            </a:extLst>
          </p:cNvPr>
          <p:cNvSpPr>
            <a:spLocks noGrp="1"/>
          </p:cNvSpPr>
          <p:nvPr>
            <p:ph type="body" sz="quarter" idx="25" hasCustomPrompt="1"/>
          </p:nvPr>
        </p:nvSpPr>
        <p:spPr>
          <a:xfrm>
            <a:off x="536571" y="3552153"/>
            <a:ext cx="2377440" cy="347472"/>
          </a:xfrm>
        </p:spPr>
        <p:txBody>
          <a:bodyPr anchor="ctr">
            <a:normAutofit/>
          </a:bodyPr>
          <a:lstStyle>
            <a:lvl1pPr marL="0" marR="0" indent="0" algn="ctr" defTabSz="914400" rtl="0" eaLnBrk="1" fontAlgn="auto" latinLnBrk="0" hangingPunct="1">
              <a:lnSpc>
                <a:spcPct val="100000"/>
              </a:lnSpc>
              <a:spcBef>
                <a:spcPts val="1000"/>
              </a:spcBef>
              <a:spcAft>
                <a:spcPts val="0"/>
              </a:spcAft>
              <a:buClrTx/>
              <a:buSzTx/>
              <a:buFont typeface="Arial" panose="020B0604020202020204" pitchFamily="34" charset="0"/>
              <a:buNone/>
              <a:tabLst/>
              <a:defRPr sz="1400" b="0" i="0">
                <a:solidFill>
                  <a:srgbClr val="747474"/>
                </a:solidFill>
                <a:latin typeface="Open Sans Light" panose="020B0606030504020204" pitchFamily="34" charset="0"/>
                <a:ea typeface="Open Sans Light" panose="020B0606030504020204" pitchFamily="34" charset="0"/>
                <a:cs typeface="Open Sans Light" panose="020B0606030504020204" pitchFamily="34" charset="0"/>
              </a:defRPr>
            </a:lvl1pPr>
            <a:lvl5pPr marL="1828800" indent="0">
              <a:buNone/>
              <a:defRPr/>
            </a:lvl5pPr>
          </a:lstStyle>
          <a:p>
            <a:pPr marL="0" marR="0" lvl="0" indent="0" algn="ctr"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Role 1</a:t>
            </a:r>
          </a:p>
        </p:txBody>
      </p:sp>
      <p:sp>
        <p:nvSpPr>
          <p:cNvPr id="13" name="Bio 1">
            <a:extLst>
              <a:ext uri="{FF2B5EF4-FFF2-40B4-BE49-F238E27FC236}">
                <a16:creationId xmlns:a16="http://schemas.microsoft.com/office/drawing/2014/main" id="{143525DF-DCDA-E15F-AFE9-21942B321131}"/>
              </a:ext>
            </a:extLst>
          </p:cNvPr>
          <p:cNvSpPr>
            <a:spLocks noGrp="1"/>
          </p:cNvSpPr>
          <p:nvPr>
            <p:ph type="body" sz="quarter" idx="21" hasCustomPrompt="1"/>
          </p:nvPr>
        </p:nvSpPr>
        <p:spPr>
          <a:xfrm>
            <a:off x="536571" y="3906155"/>
            <a:ext cx="2377440" cy="2330605"/>
          </a:xfrm>
        </p:spPr>
        <p:txBody>
          <a:bodyPr>
            <a:normAutofit/>
          </a:bodyPr>
          <a:lstStyle>
            <a:lvl1pPr marL="0" marR="0" indent="0" algn="ctr" defTabSz="914400" rtl="0" eaLnBrk="1" fontAlgn="auto" latinLnBrk="0" hangingPunct="1">
              <a:lnSpc>
                <a:spcPts val="1800"/>
              </a:lnSpc>
              <a:spcBef>
                <a:spcPts val="1000"/>
              </a:spcBef>
              <a:spcAft>
                <a:spcPts val="0"/>
              </a:spcAft>
              <a:buClrTx/>
              <a:buSzTx/>
              <a:buFont typeface="Arial" panose="020B0604020202020204" pitchFamily="34" charset="0"/>
              <a:buNone/>
              <a:tabLst/>
              <a:defRPr sz="1400" b="0" i="0">
                <a:latin typeface="Open Sans Light" panose="020B0606030504020204" pitchFamily="34" charset="0"/>
                <a:ea typeface="Open Sans Light" panose="020B0606030504020204" pitchFamily="34" charset="0"/>
                <a:cs typeface="Open Sans Light" panose="020B0606030504020204" pitchFamily="34" charset="0"/>
              </a:defRPr>
            </a:lvl1pPr>
            <a:lvl5pPr marL="1828800" indent="0">
              <a:buNone/>
              <a:defRPr/>
            </a:lvl5pPr>
          </a:lstStyle>
          <a:p>
            <a:pPr marL="0" marR="0" lvl="0" indent="0" algn="ctr"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Bio 1</a:t>
            </a:r>
          </a:p>
        </p:txBody>
      </p:sp>
      <p:sp>
        <p:nvSpPr>
          <p:cNvPr id="14" name="Full Name 2">
            <a:extLst>
              <a:ext uri="{FF2B5EF4-FFF2-40B4-BE49-F238E27FC236}">
                <a16:creationId xmlns:a16="http://schemas.microsoft.com/office/drawing/2014/main" id="{46B63A9D-15A7-DEF7-086A-407129275802}"/>
              </a:ext>
            </a:extLst>
          </p:cNvPr>
          <p:cNvSpPr>
            <a:spLocks noGrp="1"/>
          </p:cNvSpPr>
          <p:nvPr>
            <p:ph type="body" sz="quarter" idx="24" hasCustomPrompt="1"/>
          </p:nvPr>
        </p:nvSpPr>
        <p:spPr>
          <a:xfrm>
            <a:off x="3453436" y="3191843"/>
            <a:ext cx="2377440" cy="347472"/>
          </a:xfrm>
        </p:spPr>
        <p:txBody>
          <a:bodyPr anchor="ctr">
            <a:normAutofit/>
          </a:bodyPr>
          <a:lstStyle>
            <a:lvl1pPr marL="0" marR="0" indent="0" algn="ctr"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b="1" i="0">
                <a:latin typeface="Open Sans SemiBold" panose="020B0606030504020204" pitchFamily="34" charset="0"/>
                <a:ea typeface="Open Sans SemiBold" panose="020B0606030504020204" pitchFamily="34" charset="0"/>
                <a:cs typeface="Open Sans SemiBold" panose="020B0606030504020204" pitchFamily="34" charset="0"/>
              </a:defRPr>
            </a:lvl1pPr>
            <a:lvl5pPr marL="1828800" indent="0">
              <a:buNone/>
              <a:defRPr/>
            </a:lvl5pPr>
          </a:lstStyle>
          <a:p>
            <a:pPr marL="0" marR="0" lvl="0" indent="0" algn="ctr"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Full Name 2</a:t>
            </a:r>
          </a:p>
        </p:txBody>
      </p:sp>
      <p:sp>
        <p:nvSpPr>
          <p:cNvPr id="15" name="Role 2">
            <a:extLst>
              <a:ext uri="{FF2B5EF4-FFF2-40B4-BE49-F238E27FC236}">
                <a16:creationId xmlns:a16="http://schemas.microsoft.com/office/drawing/2014/main" id="{24B0B83E-D40C-0F3F-6769-965C5BC405C7}"/>
              </a:ext>
            </a:extLst>
          </p:cNvPr>
          <p:cNvSpPr>
            <a:spLocks noGrp="1"/>
          </p:cNvSpPr>
          <p:nvPr>
            <p:ph type="body" sz="quarter" idx="26" hasCustomPrompt="1"/>
          </p:nvPr>
        </p:nvSpPr>
        <p:spPr>
          <a:xfrm>
            <a:off x="3461898" y="3552153"/>
            <a:ext cx="2377440" cy="347472"/>
          </a:xfrm>
        </p:spPr>
        <p:txBody>
          <a:bodyPr anchor="ctr">
            <a:normAutofit/>
          </a:bodyPr>
          <a:lstStyle>
            <a:lvl1pPr marL="0" marR="0" indent="0" algn="ctr" defTabSz="914400" rtl="0" eaLnBrk="1" fontAlgn="auto" latinLnBrk="0" hangingPunct="1">
              <a:lnSpc>
                <a:spcPct val="100000"/>
              </a:lnSpc>
              <a:spcBef>
                <a:spcPts val="1000"/>
              </a:spcBef>
              <a:spcAft>
                <a:spcPts val="0"/>
              </a:spcAft>
              <a:buClrTx/>
              <a:buSzTx/>
              <a:buFont typeface="Arial" panose="020B0604020202020204" pitchFamily="34" charset="0"/>
              <a:buNone/>
              <a:tabLst/>
              <a:defRPr sz="1400" b="0" i="0">
                <a:solidFill>
                  <a:srgbClr val="747474"/>
                </a:solidFill>
                <a:latin typeface="Open Sans Light" panose="020B0606030504020204" pitchFamily="34" charset="0"/>
                <a:ea typeface="Open Sans Light" panose="020B0606030504020204" pitchFamily="34" charset="0"/>
                <a:cs typeface="Open Sans Light" panose="020B0606030504020204" pitchFamily="34" charset="0"/>
              </a:defRPr>
            </a:lvl1pPr>
            <a:lvl5pPr marL="1828800" indent="0">
              <a:buNone/>
              <a:defRPr/>
            </a:lvl5pPr>
          </a:lstStyle>
          <a:p>
            <a:pPr marL="0" marR="0" lvl="0" indent="0" algn="ctr"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Role 2</a:t>
            </a:r>
          </a:p>
        </p:txBody>
      </p:sp>
      <p:sp>
        <p:nvSpPr>
          <p:cNvPr id="16" name="Bio 2">
            <a:extLst>
              <a:ext uri="{FF2B5EF4-FFF2-40B4-BE49-F238E27FC236}">
                <a16:creationId xmlns:a16="http://schemas.microsoft.com/office/drawing/2014/main" id="{BC2CB0FF-912B-7416-4AAA-5A654C024771}"/>
              </a:ext>
            </a:extLst>
          </p:cNvPr>
          <p:cNvSpPr>
            <a:spLocks noGrp="1"/>
          </p:cNvSpPr>
          <p:nvPr>
            <p:ph type="body" sz="quarter" idx="23" hasCustomPrompt="1"/>
          </p:nvPr>
        </p:nvSpPr>
        <p:spPr>
          <a:xfrm>
            <a:off x="3448848" y="3915470"/>
            <a:ext cx="2377440" cy="2330605"/>
          </a:xfrm>
        </p:spPr>
        <p:txBody>
          <a:bodyPr>
            <a:normAutofit/>
          </a:bodyPr>
          <a:lstStyle>
            <a:lvl1pPr marL="0" marR="0" indent="0" algn="ctr" defTabSz="914400" rtl="0" eaLnBrk="1" fontAlgn="auto" latinLnBrk="0" hangingPunct="1">
              <a:lnSpc>
                <a:spcPts val="1800"/>
              </a:lnSpc>
              <a:spcBef>
                <a:spcPts val="1000"/>
              </a:spcBef>
              <a:spcAft>
                <a:spcPts val="0"/>
              </a:spcAft>
              <a:buClrTx/>
              <a:buSzTx/>
              <a:buFont typeface="Arial" panose="020B0604020202020204" pitchFamily="34" charset="0"/>
              <a:buNone/>
              <a:tabLst/>
              <a:defRPr sz="1400" b="0" i="0">
                <a:latin typeface="Open Sans Light" panose="020B0606030504020204" pitchFamily="34" charset="0"/>
                <a:ea typeface="Open Sans Light" panose="020B0606030504020204" pitchFamily="34" charset="0"/>
                <a:cs typeface="Open Sans Light" panose="020B0606030504020204" pitchFamily="34" charset="0"/>
              </a:defRPr>
            </a:lvl1pPr>
            <a:lvl5pPr marL="1828800" indent="0">
              <a:buNone/>
              <a:defRPr/>
            </a:lvl5pPr>
          </a:lstStyle>
          <a:p>
            <a:pPr marL="0" marR="0" lvl="0" indent="0" algn="ctr"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Bio 2</a:t>
            </a:r>
          </a:p>
        </p:txBody>
      </p:sp>
      <p:sp>
        <p:nvSpPr>
          <p:cNvPr id="17" name="Full Name 3">
            <a:extLst>
              <a:ext uri="{FF2B5EF4-FFF2-40B4-BE49-F238E27FC236}">
                <a16:creationId xmlns:a16="http://schemas.microsoft.com/office/drawing/2014/main" id="{3CD5862D-2756-9E79-B2D9-72326B35DE57}"/>
              </a:ext>
            </a:extLst>
          </p:cNvPr>
          <p:cNvSpPr>
            <a:spLocks noGrp="1"/>
          </p:cNvSpPr>
          <p:nvPr>
            <p:ph type="body" sz="quarter" idx="30" hasCustomPrompt="1"/>
          </p:nvPr>
        </p:nvSpPr>
        <p:spPr>
          <a:xfrm>
            <a:off x="6361125" y="3191843"/>
            <a:ext cx="2377440" cy="347472"/>
          </a:xfrm>
        </p:spPr>
        <p:txBody>
          <a:bodyPr anchor="ctr">
            <a:normAutofit/>
          </a:bodyPr>
          <a:lstStyle>
            <a:lvl1pPr marL="0" marR="0" indent="0" algn="ctr"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b="1" i="0">
                <a:latin typeface="Open Sans SemiBold" panose="020B0606030504020204" pitchFamily="34" charset="0"/>
                <a:ea typeface="Open Sans SemiBold" panose="020B0606030504020204" pitchFamily="34" charset="0"/>
                <a:cs typeface="Open Sans SemiBold" panose="020B0606030504020204" pitchFamily="34" charset="0"/>
              </a:defRPr>
            </a:lvl1pPr>
            <a:lvl5pPr marL="1828800" indent="0">
              <a:buNone/>
              <a:defRPr/>
            </a:lvl5pPr>
          </a:lstStyle>
          <a:p>
            <a:pPr marL="0" marR="0" lvl="0" indent="0" algn="ctr"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Full Name 3</a:t>
            </a:r>
          </a:p>
        </p:txBody>
      </p:sp>
      <p:sp>
        <p:nvSpPr>
          <p:cNvPr id="18" name="Role 3">
            <a:extLst>
              <a:ext uri="{FF2B5EF4-FFF2-40B4-BE49-F238E27FC236}">
                <a16:creationId xmlns:a16="http://schemas.microsoft.com/office/drawing/2014/main" id="{C90E0834-C449-4414-5BEF-09FDE704D4DE}"/>
              </a:ext>
            </a:extLst>
          </p:cNvPr>
          <p:cNvSpPr>
            <a:spLocks noGrp="1"/>
          </p:cNvSpPr>
          <p:nvPr>
            <p:ph type="body" sz="quarter" idx="29" hasCustomPrompt="1"/>
          </p:nvPr>
        </p:nvSpPr>
        <p:spPr>
          <a:xfrm>
            <a:off x="6361125" y="3552153"/>
            <a:ext cx="2377440" cy="347472"/>
          </a:xfrm>
        </p:spPr>
        <p:txBody>
          <a:bodyPr anchor="ctr">
            <a:normAutofit/>
          </a:bodyPr>
          <a:lstStyle>
            <a:lvl1pPr marL="0" marR="0" indent="0" algn="ctr" defTabSz="914400" rtl="0" eaLnBrk="1" fontAlgn="auto" latinLnBrk="0" hangingPunct="1">
              <a:lnSpc>
                <a:spcPct val="100000"/>
              </a:lnSpc>
              <a:spcBef>
                <a:spcPts val="1000"/>
              </a:spcBef>
              <a:spcAft>
                <a:spcPts val="0"/>
              </a:spcAft>
              <a:buClrTx/>
              <a:buSzTx/>
              <a:buFont typeface="Arial" panose="020B0604020202020204" pitchFamily="34" charset="0"/>
              <a:buNone/>
              <a:tabLst/>
              <a:defRPr sz="1400" b="0" i="0">
                <a:solidFill>
                  <a:srgbClr val="747474"/>
                </a:solidFill>
                <a:latin typeface="Open Sans Light" panose="020B0606030504020204" pitchFamily="34" charset="0"/>
                <a:ea typeface="Open Sans Light" panose="020B0606030504020204" pitchFamily="34" charset="0"/>
                <a:cs typeface="Open Sans Light" panose="020B0606030504020204" pitchFamily="34" charset="0"/>
              </a:defRPr>
            </a:lvl1pPr>
            <a:lvl5pPr marL="1828800" indent="0">
              <a:buNone/>
              <a:defRPr/>
            </a:lvl5pPr>
          </a:lstStyle>
          <a:p>
            <a:pPr marL="0" marR="0" lvl="0" indent="0" algn="ctr"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Role 3</a:t>
            </a:r>
          </a:p>
        </p:txBody>
      </p:sp>
      <p:sp>
        <p:nvSpPr>
          <p:cNvPr id="19" name="Bio 3">
            <a:extLst>
              <a:ext uri="{FF2B5EF4-FFF2-40B4-BE49-F238E27FC236}">
                <a16:creationId xmlns:a16="http://schemas.microsoft.com/office/drawing/2014/main" id="{3EFF4523-C0CB-1327-79CF-2D1548623EE3}"/>
              </a:ext>
            </a:extLst>
          </p:cNvPr>
          <p:cNvSpPr>
            <a:spLocks noGrp="1"/>
          </p:cNvSpPr>
          <p:nvPr>
            <p:ph type="body" sz="quarter" idx="28" hasCustomPrompt="1"/>
          </p:nvPr>
        </p:nvSpPr>
        <p:spPr>
          <a:xfrm>
            <a:off x="6361125" y="3912463"/>
            <a:ext cx="2377440" cy="2330605"/>
          </a:xfrm>
        </p:spPr>
        <p:txBody>
          <a:bodyPr>
            <a:normAutofit/>
          </a:bodyPr>
          <a:lstStyle>
            <a:lvl1pPr marL="0" marR="0" indent="0" algn="ctr" defTabSz="914400" rtl="0" eaLnBrk="1" fontAlgn="auto" latinLnBrk="0" hangingPunct="1">
              <a:lnSpc>
                <a:spcPts val="1800"/>
              </a:lnSpc>
              <a:spcBef>
                <a:spcPts val="1000"/>
              </a:spcBef>
              <a:spcAft>
                <a:spcPts val="0"/>
              </a:spcAft>
              <a:buClrTx/>
              <a:buSzTx/>
              <a:buFont typeface="Arial" panose="020B0604020202020204" pitchFamily="34" charset="0"/>
              <a:buNone/>
              <a:tabLst/>
              <a:defRPr sz="1400" b="0" i="0">
                <a:latin typeface="Open Sans Light" panose="020B0606030504020204" pitchFamily="34" charset="0"/>
                <a:ea typeface="Open Sans Light" panose="020B0606030504020204" pitchFamily="34" charset="0"/>
                <a:cs typeface="Open Sans Light" panose="020B0606030504020204" pitchFamily="34" charset="0"/>
              </a:defRPr>
            </a:lvl1pPr>
            <a:lvl5pPr marL="1828800" indent="0">
              <a:buNone/>
              <a:defRPr/>
            </a:lvl5pPr>
          </a:lstStyle>
          <a:p>
            <a:pPr marL="0" marR="0" lvl="0" indent="0" algn="ctr"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Bio 3</a:t>
            </a:r>
          </a:p>
        </p:txBody>
      </p:sp>
      <p:sp>
        <p:nvSpPr>
          <p:cNvPr id="20" name="Full Name 4">
            <a:extLst>
              <a:ext uri="{FF2B5EF4-FFF2-40B4-BE49-F238E27FC236}">
                <a16:creationId xmlns:a16="http://schemas.microsoft.com/office/drawing/2014/main" id="{31D62CF9-6451-04B0-E3B0-DBCCBABEFA5A}"/>
              </a:ext>
            </a:extLst>
          </p:cNvPr>
          <p:cNvSpPr>
            <a:spLocks noGrp="1"/>
          </p:cNvSpPr>
          <p:nvPr>
            <p:ph type="body" sz="quarter" idx="27" hasCustomPrompt="1"/>
          </p:nvPr>
        </p:nvSpPr>
        <p:spPr>
          <a:xfrm>
            <a:off x="9273402" y="3191843"/>
            <a:ext cx="2377440" cy="347472"/>
          </a:xfrm>
        </p:spPr>
        <p:txBody>
          <a:bodyPr anchor="ctr">
            <a:normAutofit/>
          </a:bodyPr>
          <a:lstStyle>
            <a:lvl1pPr marL="0" marR="0" indent="0" algn="ctr"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b="1" i="0">
                <a:latin typeface="Open Sans SemiBold" panose="020B0606030504020204" pitchFamily="34" charset="0"/>
                <a:ea typeface="Open Sans SemiBold" panose="020B0606030504020204" pitchFamily="34" charset="0"/>
                <a:cs typeface="Open Sans SemiBold" panose="020B0606030504020204" pitchFamily="34" charset="0"/>
              </a:defRPr>
            </a:lvl1pPr>
            <a:lvl5pPr marL="1828800" indent="0">
              <a:buNone/>
              <a:defRPr/>
            </a:lvl5pPr>
          </a:lstStyle>
          <a:p>
            <a:pPr marL="0" marR="0" lvl="0" indent="0" algn="ctr"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Full Name 4</a:t>
            </a:r>
          </a:p>
        </p:txBody>
      </p:sp>
      <p:sp>
        <p:nvSpPr>
          <p:cNvPr id="21" name="Role 4">
            <a:extLst>
              <a:ext uri="{FF2B5EF4-FFF2-40B4-BE49-F238E27FC236}">
                <a16:creationId xmlns:a16="http://schemas.microsoft.com/office/drawing/2014/main" id="{BD85B065-E7DE-7F44-69AC-B26BEAB8DA7C}"/>
              </a:ext>
            </a:extLst>
          </p:cNvPr>
          <p:cNvSpPr>
            <a:spLocks noGrp="1"/>
          </p:cNvSpPr>
          <p:nvPr>
            <p:ph type="body" sz="quarter" idx="32" hasCustomPrompt="1"/>
          </p:nvPr>
        </p:nvSpPr>
        <p:spPr>
          <a:xfrm>
            <a:off x="9273402" y="3552153"/>
            <a:ext cx="2377440" cy="347472"/>
          </a:xfrm>
        </p:spPr>
        <p:txBody>
          <a:bodyPr anchor="ctr">
            <a:normAutofit/>
          </a:bodyPr>
          <a:lstStyle>
            <a:lvl1pPr marL="0" marR="0" indent="0" algn="ctr" defTabSz="914400" rtl="0" eaLnBrk="1" fontAlgn="auto" latinLnBrk="0" hangingPunct="1">
              <a:lnSpc>
                <a:spcPct val="100000"/>
              </a:lnSpc>
              <a:spcBef>
                <a:spcPts val="1000"/>
              </a:spcBef>
              <a:spcAft>
                <a:spcPts val="0"/>
              </a:spcAft>
              <a:buClrTx/>
              <a:buSzTx/>
              <a:buFont typeface="Arial" panose="020B0604020202020204" pitchFamily="34" charset="0"/>
              <a:buNone/>
              <a:tabLst/>
              <a:defRPr sz="1400" b="0" i="0">
                <a:solidFill>
                  <a:srgbClr val="747474"/>
                </a:solidFill>
                <a:latin typeface="Open Sans Light" panose="020B0606030504020204" pitchFamily="34" charset="0"/>
                <a:ea typeface="Open Sans Light" panose="020B0606030504020204" pitchFamily="34" charset="0"/>
                <a:cs typeface="Open Sans Light" panose="020B0606030504020204" pitchFamily="34" charset="0"/>
              </a:defRPr>
            </a:lvl1pPr>
            <a:lvl5pPr marL="1828800" indent="0">
              <a:buNone/>
              <a:defRPr/>
            </a:lvl5pPr>
          </a:lstStyle>
          <a:p>
            <a:pPr marL="0" marR="0" lvl="0" indent="0" algn="ctr"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Role 4</a:t>
            </a:r>
          </a:p>
        </p:txBody>
      </p:sp>
      <p:sp>
        <p:nvSpPr>
          <p:cNvPr id="22" name="Bio 4">
            <a:extLst>
              <a:ext uri="{FF2B5EF4-FFF2-40B4-BE49-F238E27FC236}">
                <a16:creationId xmlns:a16="http://schemas.microsoft.com/office/drawing/2014/main" id="{07D1D56F-D6D8-F3BC-1F4B-65F58B576314}"/>
              </a:ext>
            </a:extLst>
          </p:cNvPr>
          <p:cNvSpPr>
            <a:spLocks noGrp="1"/>
          </p:cNvSpPr>
          <p:nvPr>
            <p:ph type="body" sz="quarter" idx="31" hasCustomPrompt="1"/>
          </p:nvPr>
        </p:nvSpPr>
        <p:spPr>
          <a:xfrm>
            <a:off x="9273402" y="3912463"/>
            <a:ext cx="2377440" cy="2330605"/>
          </a:xfrm>
        </p:spPr>
        <p:txBody>
          <a:bodyPr>
            <a:normAutofit/>
          </a:bodyPr>
          <a:lstStyle>
            <a:lvl1pPr marL="0" marR="0" indent="0" algn="ctr" defTabSz="914400" rtl="0" eaLnBrk="1" fontAlgn="auto" latinLnBrk="0" hangingPunct="1">
              <a:lnSpc>
                <a:spcPts val="1800"/>
              </a:lnSpc>
              <a:spcBef>
                <a:spcPts val="1000"/>
              </a:spcBef>
              <a:spcAft>
                <a:spcPts val="0"/>
              </a:spcAft>
              <a:buClrTx/>
              <a:buSzTx/>
              <a:buFont typeface="Arial" panose="020B0604020202020204" pitchFamily="34" charset="0"/>
              <a:buNone/>
              <a:tabLst/>
              <a:defRPr sz="1400" b="0" i="0">
                <a:latin typeface="Open Sans Light" panose="020B0606030504020204" pitchFamily="34" charset="0"/>
                <a:ea typeface="Open Sans Light" panose="020B0606030504020204" pitchFamily="34" charset="0"/>
                <a:cs typeface="Open Sans Light" panose="020B0606030504020204" pitchFamily="34" charset="0"/>
              </a:defRPr>
            </a:lvl1pPr>
            <a:lvl5pPr marL="1828800" indent="0">
              <a:buNone/>
              <a:defRPr/>
            </a:lvl5pPr>
          </a:lstStyle>
          <a:p>
            <a:pPr marL="0" marR="0" lvl="0" indent="0" algn="ctr"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Bio 4</a:t>
            </a:r>
          </a:p>
        </p:txBody>
      </p:sp>
      <p:sp>
        <p:nvSpPr>
          <p:cNvPr id="23" name="ai generated label">
            <a:extLst>
              <a:ext uri="{FF2B5EF4-FFF2-40B4-BE49-F238E27FC236}">
                <a16:creationId xmlns:a16="http://schemas.microsoft.com/office/drawing/2014/main" id="{B7499226-0DB7-EB29-1445-E6694A6E610D}"/>
              </a:ext>
            </a:extLst>
          </p:cNvPr>
          <p:cNvSpPr>
            <a:spLocks noGrp="1"/>
          </p:cNvSpPr>
          <p:nvPr>
            <p:ph type="body" sz="quarter" idx="55" hasCustomPrompt="1"/>
          </p:nvPr>
        </p:nvSpPr>
        <p:spPr>
          <a:xfrm>
            <a:off x="9171362" y="285406"/>
            <a:ext cx="2428967" cy="311150"/>
          </a:xfrm>
        </p:spPr>
        <p:txBody>
          <a:bodyPr>
            <a:normAutofit/>
          </a:bodyPr>
          <a:lstStyle>
            <a:lvl1pPr marL="0" marR="0" indent="0" algn="r" defTabSz="914400" rtl="0" eaLnBrk="1" fontAlgn="auto" latinLnBrk="0" hangingPunct="1">
              <a:lnSpc>
                <a:spcPct val="90000"/>
              </a:lnSpc>
              <a:spcBef>
                <a:spcPts val="1000"/>
              </a:spcBef>
              <a:spcAft>
                <a:spcPts val="0"/>
              </a:spcAft>
              <a:buClrTx/>
              <a:buSzTx/>
              <a:buFont typeface="Arial" panose="020B0604020202020204" pitchFamily="34" charset="0"/>
              <a:buNone/>
              <a:tabLst/>
              <a:defRPr sz="1300" b="1" i="0">
                <a:solidFill>
                  <a:srgbClr val="FF0000"/>
                </a:solidFill>
                <a:latin typeface="Open Sans SemiBold" pitchFamily="2" charset="0"/>
                <a:ea typeface="Open Sans SemiBold" pitchFamily="2" charset="0"/>
                <a:cs typeface="Open Sans SemiBold"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 label }}</a:t>
            </a:r>
          </a:p>
        </p:txBody>
      </p:sp>
    </p:spTree>
    <p:extLst>
      <p:ext uri="{BB962C8B-B14F-4D97-AF65-F5344CB8AC3E}">
        <p14:creationId xmlns:p14="http://schemas.microsoft.com/office/powerpoint/2010/main" val="109215120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eam_slide">
    <p:spTree>
      <p:nvGrpSpPr>
        <p:cNvPr id="1" name=""/>
        <p:cNvGrpSpPr/>
        <p:nvPr/>
      </p:nvGrpSpPr>
      <p:grpSpPr>
        <a:xfrm>
          <a:off x="0" y="0"/>
          <a:ext cx="0" cy="0"/>
          <a:chOff x="0" y="0"/>
          <a:chExt cx="0" cy="0"/>
        </a:xfrm>
      </p:grpSpPr>
      <p:sp>
        <p:nvSpPr>
          <p:cNvPr id="4" name="Section Title">
            <a:extLst>
              <a:ext uri="{FF2B5EF4-FFF2-40B4-BE49-F238E27FC236}">
                <a16:creationId xmlns:a16="http://schemas.microsoft.com/office/drawing/2014/main" id="{99409A21-B81B-8B3C-4C48-1355058BB31F}"/>
              </a:ext>
            </a:extLst>
          </p:cNvPr>
          <p:cNvSpPr>
            <a:spLocks noGrp="1"/>
          </p:cNvSpPr>
          <p:nvPr>
            <p:ph type="body" sz="quarter" idx="72" hasCustomPrompt="1"/>
          </p:nvPr>
        </p:nvSpPr>
        <p:spPr>
          <a:xfrm>
            <a:off x="536575" y="301800"/>
            <a:ext cx="5803330" cy="222138"/>
          </a:xfrm>
        </p:spPr>
        <p:txBody>
          <a:bodyPr anchor="ctr">
            <a:normAutofit/>
          </a:bodyPr>
          <a:lstStyle>
            <a:lvl1pPr marL="0" indent="0">
              <a:lnSpc>
                <a:spcPct val="100000"/>
              </a:lnSpc>
              <a:buNone/>
              <a:defRPr sz="1100" b="1" i="0" spc="300">
                <a:solidFill>
                  <a:srgbClr val="A6A6A6"/>
                </a:solidFill>
                <a:latin typeface="Open Sans SemiBold" panose="020B0606030504020204" pitchFamily="34" charset="0"/>
                <a:ea typeface="Open Sans SemiBold" panose="020B0606030504020204" pitchFamily="34" charset="0"/>
                <a:cs typeface="Open Sans SemiBold" panose="020B0606030504020204" pitchFamily="34" charset="0"/>
              </a:defRPr>
            </a:lvl1pPr>
            <a:lvl5pPr marL="1828800" indent="0">
              <a:buNone/>
              <a:defRPr/>
            </a:lvl5pPr>
          </a:lstStyle>
          <a:p>
            <a:pPr lvl="0"/>
            <a:r>
              <a:rPr lang="en-US"/>
              <a:t>SECTION TITLE</a:t>
            </a:r>
          </a:p>
        </p:txBody>
      </p:sp>
      <p:sp>
        <p:nvSpPr>
          <p:cNvPr id="5" name="Slide Title">
            <a:extLst>
              <a:ext uri="{FF2B5EF4-FFF2-40B4-BE49-F238E27FC236}">
                <a16:creationId xmlns:a16="http://schemas.microsoft.com/office/drawing/2014/main" id="{9EA88C09-C1EA-5597-111D-18447071BAD6}"/>
              </a:ext>
            </a:extLst>
          </p:cNvPr>
          <p:cNvSpPr>
            <a:spLocks noGrp="1"/>
          </p:cNvSpPr>
          <p:nvPr>
            <p:ph type="body" sz="quarter" idx="10" hasCustomPrompt="1"/>
          </p:nvPr>
        </p:nvSpPr>
        <p:spPr>
          <a:xfrm>
            <a:off x="536574" y="695426"/>
            <a:ext cx="11118858" cy="457200"/>
          </a:xfrm>
        </p:spPr>
        <p:txBody>
          <a:bodyPr anchor="ctr">
            <a:normAutofit/>
          </a:bodyPr>
          <a:lstStyle>
            <a:lvl1pPr marL="0" indent="0">
              <a:lnSpc>
                <a:spcPct val="100000"/>
              </a:lnSpc>
              <a:buNone/>
              <a:defRPr sz="2400" b="1" i="0">
                <a:latin typeface="Open Sans SemiBold" panose="020B0606030504020204" pitchFamily="34" charset="0"/>
                <a:ea typeface="Open Sans SemiBold" panose="020B0606030504020204" pitchFamily="34" charset="0"/>
                <a:cs typeface="Open Sans SemiBold" panose="020B0606030504020204" pitchFamily="34" charset="0"/>
              </a:defRPr>
            </a:lvl1pPr>
          </a:lstStyle>
          <a:p>
            <a:pPr lvl="0"/>
            <a:r>
              <a:rPr lang="en-US"/>
              <a:t>Slide Title</a:t>
            </a:r>
          </a:p>
        </p:txBody>
      </p:sp>
      <p:sp>
        <p:nvSpPr>
          <p:cNvPr id="14" name="Name 1">
            <a:extLst>
              <a:ext uri="{FF2B5EF4-FFF2-40B4-BE49-F238E27FC236}">
                <a16:creationId xmlns:a16="http://schemas.microsoft.com/office/drawing/2014/main" id="{ED23AE4F-74ED-EB8A-17BA-ADBF39287932}"/>
              </a:ext>
            </a:extLst>
          </p:cNvPr>
          <p:cNvSpPr>
            <a:spLocks noGrp="1"/>
          </p:cNvSpPr>
          <p:nvPr>
            <p:ph type="body" sz="quarter" idx="13" hasCustomPrompt="1"/>
          </p:nvPr>
        </p:nvSpPr>
        <p:spPr>
          <a:xfrm>
            <a:off x="663447" y="2835285"/>
            <a:ext cx="2334015" cy="233403"/>
          </a:xfrm>
          <a:prstGeom prst="rect">
            <a:avLst/>
          </a:prstGeom>
        </p:spPr>
        <p:txBody>
          <a:bodyPr>
            <a:noAutofit/>
          </a:bodyPr>
          <a:lstStyle>
            <a:lvl1pPr marL="0" indent="0" algn="ctr">
              <a:buNone/>
              <a:defRPr sz="1400" b="1" i="0">
                <a:solidFill>
                  <a:schemeClr val="tx1"/>
                </a:solidFill>
                <a:latin typeface="Open Sans SemiBold" pitchFamily="2" charset="0"/>
                <a:ea typeface="Open Sans SemiBold" pitchFamily="2" charset="0"/>
                <a:cs typeface="Open Sans SemiBold" pitchFamily="2" charset="0"/>
              </a:defRPr>
            </a:lvl1pPr>
          </a:lstStyle>
          <a:p>
            <a:pPr lvl="0"/>
            <a:r>
              <a:rPr lang="en-US" dirty="0"/>
              <a:t>Name 1</a:t>
            </a:r>
          </a:p>
        </p:txBody>
      </p:sp>
      <p:sp>
        <p:nvSpPr>
          <p:cNvPr id="15" name="Role 1">
            <a:extLst>
              <a:ext uri="{FF2B5EF4-FFF2-40B4-BE49-F238E27FC236}">
                <a16:creationId xmlns:a16="http://schemas.microsoft.com/office/drawing/2014/main" id="{93530996-3A64-8D85-905B-9C3397CBA103}"/>
              </a:ext>
            </a:extLst>
          </p:cNvPr>
          <p:cNvSpPr>
            <a:spLocks noGrp="1"/>
          </p:cNvSpPr>
          <p:nvPr>
            <p:ph type="body" sz="quarter" idx="14" hasCustomPrompt="1"/>
          </p:nvPr>
        </p:nvSpPr>
        <p:spPr>
          <a:xfrm>
            <a:off x="663447" y="3037343"/>
            <a:ext cx="2346569" cy="251692"/>
          </a:xfrm>
          <a:prstGeom prst="rect">
            <a:avLst/>
          </a:prstGeom>
        </p:spPr>
        <p:txBody>
          <a:bodyPr>
            <a:noAutofit/>
          </a:bodyPr>
          <a:lstStyle>
            <a:lvl1pPr marL="0" indent="0" algn="ctr">
              <a:lnSpc>
                <a:spcPct val="120000"/>
              </a:lnSpc>
              <a:buNone/>
              <a:defRPr sz="1100" b="0" i="0">
                <a:solidFill>
                  <a:schemeClr val="tx1">
                    <a:lumMod val="75000"/>
                    <a:lumOff val="25000"/>
                  </a:schemeClr>
                </a:solidFill>
                <a:latin typeface="Open Sans SemiBold" pitchFamily="2" charset="0"/>
                <a:ea typeface="Open Sans SemiBold" pitchFamily="2" charset="0"/>
                <a:cs typeface="Open Sans SemiBold" pitchFamily="2" charset="0"/>
              </a:defRPr>
            </a:lvl1pPr>
            <a:lvl2pPr algn="ctr">
              <a:defRPr/>
            </a:lvl2pPr>
            <a:lvl3pPr algn="ctr">
              <a:defRPr/>
            </a:lvl3pPr>
            <a:lvl4pPr algn="ctr">
              <a:defRPr/>
            </a:lvl4pPr>
            <a:lvl5pPr algn="ctr">
              <a:defRPr/>
            </a:lvl5pPr>
          </a:lstStyle>
          <a:p>
            <a:pPr lvl="0"/>
            <a:r>
              <a:rPr lang="en-US" dirty="0"/>
              <a:t>Role 1</a:t>
            </a:r>
          </a:p>
        </p:txBody>
      </p:sp>
      <p:sp>
        <p:nvSpPr>
          <p:cNvPr id="16" name="Name 2">
            <a:extLst>
              <a:ext uri="{FF2B5EF4-FFF2-40B4-BE49-F238E27FC236}">
                <a16:creationId xmlns:a16="http://schemas.microsoft.com/office/drawing/2014/main" id="{95E1E086-E53E-EEDC-F98D-649FC0796F56}"/>
              </a:ext>
            </a:extLst>
          </p:cNvPr>
          <p:cNvSpPr>
            <a:spLocks noGrp="1"/>
          </p:cNvSpPr>
          <p:nvPr>
            <p:ph type="body" sz="quarter" idx="44" hasCustomPrompt="1"/>
          </p:nvPr>
        </p:nvSpPr>
        <p:spPr>
          <a:xfrm>
            <a:off x="3298353" y="2835285"/>
            <a:ext cx="2334015" cy="233403"/>
          </a:xfrm>
          <a:prstGeom prst="rect">
            <a:avLst/>
          </a:prstGeom>
        </p:spPr>
        <p:txBody>
          <a:bodyPr>
            <a:noAutofit/>
          </a:bodyPr>
          <a:lstStyle>
            <a:lvl1pPr marL="0" indent="0" algn="ctr">
              <a:buNone/>
              <a:defRPr sz="1400" b="1" i="0">
                <a:solidFill>
                  <a:schemeClr val="tx1"/>
                </a:solidFill>
                <a:latin typeface="Open Sans SemiBold" pitchFamily="2" charset="0"/>
                <a:ea typeface="Open Sans SemiBold" pitchFamily="2" charset="0"/>
                <a:cs typeface="Open Sans SemiBold" pitchFamily="2" charset="0"/>
              </a:defRPr>
            </a:lvl1pPr>
          </a:lstStyle>
          <a:p>
            <a:pPr lvl="0"/>
            <a:r>
              <a:rPr lang="en-US" dirty="0"/>
              <a:t>Name 2</a:t>
            </a:r>
          </a:p>
        </p:txBody>
      </p:sp>
      <p:sp>
        <p:nvSpPr>
          <p:cNvPr id="17" name="Role 2">
            <a:extLst>
              <a:ext uri="{FF2B5EF4-FFF2-40B4-BE49-F238E27FC236}">
                <a16:creationId xmlns:a16="http://schemas.microsoft.com/office/drawing/2014/main" id="{E6838F72-E842-CCBA-B0A1-175C50B96DE4}"/>
              </a:ext>
            </a:extLst>
          </p:cNvPr>
          <p:cNvSpPr>
            <a:spLocks noGrp="1"/>
          </p:cNvSpPr>
          <p:nvPr>
            <p:ph type="body" sz="quarter" idx="45" hasCustomPrompt="1"/>
          </p:nvPr>
        </p:nvSpPr>
        <p:spPr>
          <a:xfrm>
            <a:off x="3298353" y="3037343"/>
            <a:ext cx="2346569" cy="251692"/>
          </a:xfrm>
          <a:prstGeom prst="rect">
            <a:avLst/>
          </a:prstGeom>
        </p:spPr>
        <p:txBody>
          <a:bodyPr>
            <a:noAutofit/>
          </a:bodyPr>
          <a:lstStyle>
            <a:lvl1pPr marL="0" indent="0" algn="ctr">
              <a:lnSpc>
                <a:spcPct val="120000"/>
              </a:lnSpc>
              <a:buNone/>
              <a:defRPr sz="1100" b="0" i="0">
                <a:solidFill>
                  <a:schemeClr val="tx1">
                    <a:lumMod val="75000"/>
                    <a:lumOff val="25000"/>
                  </a:schemeClr>
                </a:solidFill>
                <a:latin typeface="Open Sans SemiBold" pitchFamily="2" charset="0"/>
                <a:ea typeface="Open Sans SemiBold" pitchFamily="2" charset="0"/>
                <a:cs typeface="Open Sans SemiBold" pitchFamily="2" charset="0"/>
              </a:defRPr>
            </a:lvl1pPr>
            <a:lvl2pPr algn="ctr">
              <a:defRPr/>
            </a:lvl2pPr>
            <a:lvl3pPr algn="ctr">
              <a:defRPr/>
            </a:lvl3pPr>
            <a:lvl4pPr algn="ctr">
              <a:defRPr/>
            </a:lvl4pPr>
            <a:lvl5pPr algn="ctr">
              <a:defRPr/>
            </a:lvl5pPr>
          </a:lstStyle>
          <a:p>
            <a:pPr lvl="0"/>
            <a:r>
              <a:rPr lang="en-US" dirty="0"/>
              <a:t>Role 2</a:t>
            </a:r>
          </a:p>
        </p:txBody>
      </p:sp>
      <p:sp>
        <p:nvSpPr>
          <p:cNvPr id="18" name="Name 3">
            <a:extLst>
              <a:ext uri="{FF2B5EF4-FFF2-40B4-BE49-F238E27FC236}">
                <a16:creationId xmlns:a16="http://schemas.microsoft.com/office/drawing/2014/main" id="{72992BA6-BC6D-708F-D9B9-FBDB52F6B0AC}"/>
              </a:ext>
            </a:extLst>
          </p:cNvPr>
          <p:cNvSpPr>
            <a:spLocks noGrp="1"/>
          </p:cNvSpPr>
          <p:nvPr>
            <p:ph type="body" sz="quarter" idx="48" hasCustomPrompt="1"/>
          </p:nvPr>
        </p:nvSpPr>
        <p:spPr>
          <a:xfrm>
            <a:off x="5933259" y="2835285"/>
            <a:ext cx="2334015" cy="233403"/>
          </a:xfrm>
          <a:prstGeom prst="rect">
            <a:avLst/>
          </a:prstGeom>
        </p:spPr>
        <p:txBody>
          <a:bodyPr>
            <a:noAutofit/>
          </a:bodyPr>
          <a:lstStyle>
            <a:lvl1pPr marL="0" indent="0" algn="ctr">
              <a:buNone/>
              <a:defRPr sz="1400" b="1" i="0">
                <a:solidFill>
                  <a:schemeClr val="tx1"/>
                </a:solidFill>
                <a:latin typeface="Open Sans SemiBold" pitchFamily="2" charset="0"/>
                <a:ea typeface="Open Sans SemiBold" pitchFamily="2" charset="0"/>
                <a:cs typeface="Open Sans SemiBold" pitchFamily="2" charset="0"/>
              </a:defRPr>
            </a:lvl1pPr>
          </a:lstStyle>
          <a:p>
            <a:pPr lvl="0"/>
            <a:r>
              <a:rPr lang="en-US" dirty="0"/>
              <a:t>Name 3</a:t>
            </a:r>
          </a:p>
        </p:txBody>
      </p:sp>
      <p:sp>
        <p:nvSpPr>
          <p:cNvPr id="20" name="Role 3">
            <a:extLst>
              <a:ext uri="{FF2B5EF4-FFF2-40B4-BE49-F238E27FC236}">
                <a16:creationId xmlns:a16="http://schemas.microsoft.com/office/drawing/2014/main" id="{561A8B9C-E4D0-7FA2-F742-1112ACCBF581}"/>
              </a:ext>
            </a:extLst>
          </p:cNvPr>
          <p:cNvSpPr>
            <a:spLocks noGrp="1"/>
          </p:cNvSpPr>
          <p:nvPr>
            <p:ph type="body" sz="quarter" idx="49" hasCustomPrompt="1"/>
          </p:nvPr>
        </p:nvSpPr>
        <p:spPr>
          <a:xfrm>
            <a:off x="5933259" y="3037343"/>
            <a:ext cx="2346569" cy="251692"/>
          </a:xfrm>
          <a:prstGeom prst="rect">
            <a:avLst/>
          </a:prstGeom>
        </p:spPr>
        <p:txBody>
          <a:bodyPr>
            <a:noAutofit/>
          </a:bodyPr>
          <a:lstStyle>
            <a:lvl1pPr marL="0" indent="0" algn="ctr">
              <a:lnSpc>
                <a:spcPct val="120000"/>
              </a:lnSpc>
              <a:buNone/>
              <a:defRPr sz="1100" b="0" i="0">
                <a:solidFill>
                  <a:schemeClr val="tx1">
                    <a:lumMod val="75000"/>
                    <a:lumOff val="25000"/>
                  </a:schemeClr>
                </a:solidFill>
                <a:latin typeface="Open Sans SemiBold" pitchFamily="2" charset="0"/>
                <a:ea typeface="Open Sans SemiBold" pitchFamily="2" charset="0"/>
                <a:cs typeface="Open Sans SemiBold" pitchFamily="2" charset="0"/>
              </a:defRPr>
            </a:lvl1pPr>
            <a:lvl2pPr algn="ctr">
              <a:defRPr/>
            </a:lvl2pPr>
            <a:lvl3pPr algn="ctr">
              <a:defRPr/>
            </a:lvl3pPr>
            <a:lvl4pPr algn="ctr">
              <a:defRPr/>
            </a:lvl4pPr>
            <a:lvl5pPr algn="ctr">
              <a:defRPr/>
            </a:lvl5pPr>
          </a:lstStyle>
          <a:p>
            <a:pPr lvl="0"/>
            <a:r>
              <a:rPr lang="en-US" dirty="0"/>
              <a:t>Role 3</a:t>
            </a:r>
          </a:p>
        </p:txBody>
      </p:sp>
      <p:sp>
        <p:nvSpPr>
          <p:cNvPr id="21" name="Name 4">
            <a:extLst>
              <a:ext uri="{FF2B5EF4-FFF2-40B4-BE49-F238E27FC236}">
                <a16:creationId xmlns:a16="http://schemas.microsoft.com/office/drawing/2014/main" id="{A58AF1D8-89A6-538A-76BD-DE759907708B}"/>
              </a:ext>
            </a:extLst>
          </p:cNvPr>
          <p:cNvSpPr>
            <a:spLocks noGrp="1"/>
          </p:cNvSpPr>
          <p:nvPr>
            <p:ph type="body" sz="quarter" idx="52" hasCustomPrompt="1"/>
          </p:nvPr>
        </p:nvSpPr>
        <p:spPr>
          <a:xfrm>
            <a:off x="8580719" y="2835285"/>
            <a:ext cx="2334015" cy="233403"/>
          </a:xfrm>
          <a:prstGeom prst="rect">
            <a:avLst/>
          </a:prstGeom>
        </p:spPr>
        <p:txBody>
          <a:bodyPr>
            <a:noAutofit/>
          </a:bodyPr>
          <a:lstStyle>
            <a:lvl1pPr marL="0" indent="0" algn="ctr">
              <a:buNone/>
              <a:defRPr sz="1400" b="1" i="0">
                <a:solidFill>
                  <a:schemeClr val="tx1"/>
                </a:solidFill>
                <a:latin typeface="Open Sans SemiBold" pitchFamily="2" charset="0"/>
                <a:ea typeface="Open Sans SemiBold" pitchFamily="2" charset="0"/>
                <a:cs typeface="Open Sans SemiBold" pitchFamily="2" charset="0"/>
              </a:defRPr>
            </a:lvl1pPr>
          </a:lstStyle>
          <a:p>
            <a:pPr lvl="0"/>
            <a:r>
              <a:rPr lang="en-US" dirty="0"/>
              <a:t>Name 4</a:t>
            </a:r>
          </a:p>
        </p:txBody>
      </p:sp>
      <p:sp>
        <p:nvSpPr>
          <p:cNvPr id="22" name="Role 4">
            <a:extLst>
              <a:ext uri="{FF2B5EF4-FFF2-40B4-BE49-F238E27FC236}">
                <a16:creationId xmlns:a16="http://schemas.microsoft.com/office/drawing/2014/main" id="{E4B2D063-DEFA-BF45-0572-EFF0C0FAABB2}"/>
              </a:ext>
            </a:extLst>
          </p:cNvPr>
          <p:cNvSpPr>
            <a:spLocks noGrp="1"/>
          </p:cNvSpPr>
          <p:nvPr>
            <p:ph type="body" sz="quarter" idx="53" hasCustomPrompt="1"/>
          </p:nvPr>
        </p:nvSpPr>
        <p:spPr>
          <a:xfrm>
            <a:off x="8580719" y="3037343"/>
            <a:ext cx="2346569" cy="251692"/>
          </a:xfrm>
          <a:prstGeom prst="rect">
            <a:avLst/>
          </a:prstGeom>
        </p:spPr>
        <p:txBody>
          <a:bodyPr>
            <a:noAutofit/>
          </a:bodyPr>
          <a:lstStyle>
            <a:lvl1pPr marL="0" indent="0" algn="ctr">
              <a:lnSpc>
                <a:spcPct val="120000"/>
              </a:lnSpc>
              <a:buNone/>
              <a:defRPr sz="1100" b="0" i="0">
                <a:solidFill>
                  <a:schemeClr val="tx1">
                    <a:lumMod val="75000"/>
                    <a:lumOff val="25000"/>
                  </a:schemeClr>
                </a:solidFill>
                <a:latin typeface="Open Sans SemiBold" pitchFamily="2" charset="0"/>
                <a:ea typeface="Open Sans SemiBold" pitchFamily="2" charset="0"/>
                <a:cs typeface="Open Sans SemiBold" pitchFamily="2" charset="0"/>
              </a:defRPr>
            </a:lvl1pPr>
            <a:lvl2pPr algn="ctr">
              <a:defRPr/>
            </a:lvl2pPr>
            <a:lvl3pPr algn="ctr">
              <a:defRPr/>
            </a:lvl3pPr>
            <a:lvl4pPr algn="ctr">
              <a:defRPr/>
            </a:lvl4pPr>
            <a:lvl5pPr algn="ctr">
              <a:defRPr/>
            </a:lvl5pPr>
          </a:lstStyle>
          <a:p>
            <a:pPr lvl="0"/>
            <a:r>
              <a:rPr lang="en-US" dirty="0"/>
              <a:t>Role 4</a:t>
            </a:r>
          </a:p>
        </p:txBody>
      </p:sp>
      <p:sp>
        <p:nvSpPr>
          <p:cNvPr id="23" name="Name 5">
            <a:extLst>
              <a:ext uri="{FF2B5EF4-FFF2-40B4-BE49-F238E27FC236}">
                <a16:creationId xmlns:a16="http://schemas.microsoft.com/office/drawing/2014/main" id="{C277C458-ECA5-B8AE-9055-9825EB3D36F0}"/>
              </a:ext>
            </a:extLst>
          </p:cNvPr>
          <p:cNvSpPr>
            <a:spLocks noGrp="1"/>
          </p:cNvSpPr>
          <p:nvPr>
            <p:ph type="body" sz="quarter" idx="56" hasCustomPrompt="1"/>
          </p:nvPr>
        </p:nvSpPr>
        <p:spPr>
          <a:xfrm>
            <a:off x="676001" y="5034885"/>
            <a:ext cx="2334015" cy="233403"/>
          </a:xfrm>
          <a:prstGeom prst="rect">
            <a:avLst/>
          </a:prstGeom>
        </p:spPr>
        <p:txBody>
          <a:bodyPr>
            <a:noAutofit/>
          </a:bodyPr>
          <a:lstStyle>
            <a:lvl1pPr marL="0" indent="0" algn="ctr">
              <a:buNone/>
              <a:defRPr sz="1400" b="1" i="0">
                <a:solidFill>
                  <a:schemeClr val="tx1"/>
                </a:solidFill>
                <a:latin typeface="Open Sans SemiBold" pitchFamily="2" charset="0"/>
                <a:ea typeface="Open Sans SemiBold" pitchFamily="2" charset="0"/>
                <a:cs typeface="Open Sans SemiBold" pitchFamily="2" charset="0"/>
              </a:defRPr>
            </a:lvl1pPr>
          </a:lstStyle>
          <a:p>
            <a:pPr lvl="0"/>
            <a:r>
              <a:rPr lang="en-US" dirty="0"/>
              <a:t>Name 5</a:t>
            </a:r>
          </a:p>
        </p:txBody>
      </p:sp>
      <p:sp>
        <p:nvSpPr>
          <p:cNvPr id="24" name="Role 5">
            <a:extLst>
              <a:ext uri="{FF2B5EF4-FFF2-40B4-BE49-F238E27FC236}">
                <a16:creationId xmlns:a16="http://schemas.microsoft.com/office/drawing/2014/main" id="{BA13B177-B593-E117-EB58-FFDA19172CB5}"/>
              </a:ext>
            </a:extLst>
          </p:cNvPr>
          <p:cNvSpPr>
            <a:spLocks noGrp="1"/>
          </p:cNvSpPr>
          <p:nvPr>
            <p:ph type="body" sz="quarter" idx="57" hasCustomPrompt="1"/>
          </p:nvPr>
        </p:nvSpPr>
        <p:spPr>
          <a:xfrm>
            <a:off x="676001" y="5246274"/>
            <a:ext cx="2346569" cy="251692"/>
          </a:xfrm>
          <a:prstGeom prst="rect">
            <a:avLst/>
          </a:prstGeom>
        </p:spPr>
        <p:txBody>
          <a:bodyPr>
            <a:noAutofit/>
          </a:bodyPr>
          <a:lstStyle>
            <a:lvl1pPr marL="0" indent="0" algn="ctr">
              <a:lnSpc>
                <a:spcPct val="120000"/>
              </a:lnSpc>
              <a:buNone/>
              <a:defRPr sz="1100" b="0" i="0">
                <a:solidFill>
                  <a:schemeClr val="tx1">
                    <a:lumMod val="75000"/>
                    <a:lumOff val="25000"/>
                  </a:schemeClr>
                </a:solidFill>
                <a:latin typeface="Open Sans SemiBold" pitchFamily="2" charset="0"/>
                <a:ea typeface="Open Sans SemiBold" pitchFamily="2" charset="0"/>
                <a:cs typeface="Open Sans SemiBold" pitchFamily="2" charset="0"/>
              </a:defRPr>
            </a:lvl1pPr>
            <a:lvl2pPr algn="ctr">
              <a:defRPr/>
            </a:lvl2pPr>
            <a:lvl3pPr algn="ctr">
              <a:defRPr/>
            </a:lvl3pPr>
            <a:lvl4pPr algn="ctr">
              <a:defRPr/>
            </a:lvl4pPr>
            <a:lvl5pPr algn="ctr">
              <a:defRPr/>
            </a:lvl5pPr>
          </a:lstStyle>
          <a:p>
            <a:pPr lvl="0"/>
            <a:r>
              <a:rPr lang="en-US" dirty="0"/>
              <a:t>Role 5</a:t>
            </a:r>
          </a:p>
        </p:txBody>
      </p:sp>
      <p:sp>
        <p:nvSpPr>
          <p:cNvPr id="25" name="Name 6">
            <a:extLst>
              <a:ext uri="{FF2B5EF4-FFF2-40B4-BE49-F238E27FC236}">
                <a16:creationId xmlns:a16="http://schemas.microsoft.com/office/drawing/2014/main" id="{3755032A-044C-0A4E-D0C2-73E4B355BFA1}"/>
              </a:ext>
            </a:extLst>
          </p:cNvPr>
          <p:cNvSpPr>
            <a:spLocks noGrp="1"/>
          </p:cNvSpPr>
          <p:nvPr>
            <p:ph type="body" sz="quarter" idx="60" hasCustomPrompt="1"/>
          </p:nvPr>
        </p:nvSpPr>
        <p:spPr>
          <a:xfrm>
            <a:off x="3310907" y="5034885"/>
            <a:ext cx="2334015" cy="233403"/>
          </a:xfrm>
          <a:prstGeom prst="rect">
            <a:avLst/>
          </a:prstGeom>
        </p:spPr>
        <p:txBody>
          <a:bodyPr>
            <a:noAutofit/>
          </a:bodyPr>
          <a:lstStyle>
            <a:lvl1pPr marL="0" indent="0" algn="ctr">
              <a:buNone/>
              <a:defRPr sz="1400" b="1" i="0">
                <a:solidFill>
                  <a:schemeClr val="tx1"/>
                </a:solidFill>
                <a:latin typeface="Open Sans SemiBold" pitchFamily="2" charset="0"/>
                <a:ea typeface="Open Sans SemiBold" pitchFamily="2" charset="0"/>
                <a:cs typeface="Open Sans SemiBold" pitchFamily="2" charset="0"/>
              </a:defRPr>
            </a:lvl1pPr>
          </a:lstStyle>
          <a:p>
            <a:pPr lvl="0"/>
            <a:r>
              <a:rPr lang="en-US" dirty="0"/>
              <a:t>Name 6</a:t>
            </a:r>
          </a:p>
        </p:txBody>
      </p:sp>
      <p:sp>
        <p:nvSpPr>
          <p:cNvPr id="26" name="Role 6">
            <a:extLst>
              <a:ext uri="{FF2B5EF4-FFF2-40B4-BE49-F238E27FC236}">
                <a16:creationId xmlns:a16="http://schemas.microsoft.com/office/drawing/2014/main" id="{756A1053-AF54-60A8-B063-40816B61E571}"/>
              </a:ext>
            </a:extLst>
          </p:cNvPr>
          <p:cNvSpPr>
            <a:spLocks noGrp="1"/>
          </p:cNvSpPr>
          <p:nvPr>
            <p:ph type="body" sz="quarter" idx="61" hasCustomPrompt="1"/>
          </p:nvPr>
        </p:nvSpPr>
        <p:spPr>
          <a:xfrm>
            <a:off x="3310907" y="5246274"/>
            <a:ext cx="2346569" cy="251692"/>
          </a:xfrm>
          <a:prstGeom prst="rect">
            <a:avLst/>
          </a:prstGeom>
        </p:spPr>
        <p:txBody>
          <a:bodyPr>
            <a:noAutofit/>
          </a:bodyPr>
          <a:lstStyle>
            <a:lvl1pPr marL="0" indent="0" algn="ctr">
              <a:lnSpc>
                <a:spcPct val="120000"/>
              </a:lnSpc>
              <a:buNone/>
              <a:defRPr sz="1100" b="0" i="0">
                <a:solidFill>
                  <a:schemeClr val="tx1">
                    <a:lumMod val="75000"/>
                    <a:lumOff val="25000"/>
                  </a:schemeClr>
                </a:solidFill>
                <a:latin typeface="Open Sans SemiBold" pitchFamily="2" charset="0"/>
                <a:ea typeface="Open Sans SemiBold" pitchFamily="2" charset="0"/>
                <a:cs typeface="Open Sans SemiBold" pitchFamily="2" charset="0"/>
              </a:defRPr>
            </a:lvl1pPr>
            <a:lvl2pPr algn="ctr">
              <a:defRPr/>
            </a:lvl2pPr>
            <a:lvl3pPr algn="ctr">
              <a:defRPr/>
            </a:lvl3pPr>
            <a:lvl4pPr algn="ctr">
              <a:defRPr/>
            </a:lvl4pPr>
            <a:lvl5pPr algn="ctr">
              <a:defRPr/>
            </a:lvl5pPr>
          </a:lstStyle>
          <a:p>
            <a:pPr lvl="0"/>
            <a:r>
              <a:rPr lang="en-US" dirty="0"/>
              <a:t>Role 6</a:t>
            </a:r>
          </a:p>
        </p:txBody>
      </p:sp>
      <p:sp>
        <p:nvSpPr>
          <p:cNvPr id="27" name="Name 7">
            <a:extLst>
              <a:ext uri="{FF2B5EF4-FFF2-40B4-BE49-F238E27FC236}">
                <a16:creationId xmlns:a16="http://schemas.microsoft.com/office/drawing/2014/main" id="{B53FDAE3-44EC-A74D-5B42-D2AFD14F9263}"/>
              </a:ext>
            </a:extLst>
          </p:cNvPr>
          <p:cNvSpPr>
            <a:spLocks noGrp="1"/>
          </p:cNvSpPr>
          <p:nvPr>
            <p:ph type="body" sz="quarter" idx="64" hasCustomPrompt="1"/>
          </p:nvPr>
        </p:nvSpPr>
        <p:spPr>
          <a:xfrm>
            <a:off x="5945813" y="5034885"/>
            <a:ext cx="2334015" cy="233403"/>
          </a:xfrm>
          <a:prstGeom prst="rect">
            <a:avLst/>
          </a:prstGeom>
        </p:spPr>
        <p:txBody>
          <a:bodyPr>
            <a:noAutofit/>
          </a:bodyPr>
          <a:lstStyle>
            <a:lvl1pPr marL="0" indent="0" algn="ctr">
              <a:buNone/>
              <a:defRPr sz="1400" b="1" i="0">
                <a:solidFill>
                  <a:schemeClr val="tx1"/>
                </a:solidFill>
                <a:latin typeface="Open Sans SemiBold" pitchFamily="2" charset="0"/>
                <a:ea typeface="Open Sans SemiBold" pitchFamily="2" charset="0"/>
                <a:cs typeface="Open Sans SemiBold" pitchFamily="2" charset="0"/>
              </a:defRPr>
            </a:lvl1pPr>
          </a:lstStyle>
          <a:p>
            <a:pPr lvl="0"/>
            <a:r>
              <a:rPr lang="en-US" dirty="0"/>
              <a:t>Name 7</a:t>
            </a:r>
          </a:p>
        </p:txBody>
      </p:sp>
      <p:sp>
        <p:nvSpPr>
          <p:cNvPr id="28" name="Role 7">
            <a:extLst>
              <a:ext uri="{FF2B5EF4-FFF2-40B4-BE49-F238E27FC236}">
                <a16:creationId xmlns:a16="http://schemas.microsoft.com/office/drawing/2014/main" id="{AF22DDCC-A55C-3859-59E5-94FFE0512979}"/>
              </a:ext>
            </a:extLst>
          </p:cNvPr>
          <p:cNvSpPr>
            <a:spLocks noGrp="1"/>
          </p:cNvSpPr>
          <p:nvPr>
            <p:ph type="body" sz="quarter" idx="65" hasCustomPrompt="1"/>
          </p:nvPr>
        </p:nvSpPr>
        <p:spPr>
          <a:xfrm>
            <a:off x="5945813" y="5246274"/>
            <a:ext cx="2346569" cy="251692"/>
          </a:xfrm>
          <a:prstGeom prst="rect">
            <a:avLst/>
          </a:prstGeom>
        </p:spPr>
        <p:txBody>
          <a:bodyPr>
            <a:noAutofit/>
          </a:bodyPr>
          <a:lstStyle>
            <a:lvl1pPr marL="0" indent="0" algn="ctr">
              <a:lnSpc>
                <a:spcPct val="120000"/>
              </a:lnSpc>
              <a:buNone/>
              <a:defRPr sz="1100" b="0" i="0">
                <a:solidFill>
                  <a:schemeClr val="tx1">
                    <a:lumMod val="75000"/>
                    <a:lumOff val="25000"/>
                  </a:schemeClr>
                </a:solidFill>
                <a:latin typeface="Open Sans SemiBold" pitchFamily="2" charset="0"/>
                <a:ea typeface="Open Sans SemiBold" pitchFamily="2" charset="0"/>
                <a:cs typeface="Open Sans SemiBold" pitchFamily="2" charset="0"/>
              </a:defRPr>
            </a:lvl1pPr>
            <a:lvl2pPr algn="ctr">
              <a:defRPr/>
            </a:lvl2pPr>
            <a:lvl3pPr algn="ctr">
              <a:defRPr/>
            </a:lvl3pPr>
            <a:lvl4pPr algn="ctr">
              <a:defRPr/>
            </a:lvl4pPr>
            <a:lvl5pPr algn="ctr">
              <a:defRPr/>
            </a:lvl5pPr>
          </a:lstStyle>
          <a:p>
            <a:pPr lvl="0"/>
            <a:r>
              <a:rPr lang="en-US" dirty="0"/>
              <a:t>Role 7</a:t>
            </a:r>
          </a:p>
        </p:txBody>
      </p:sp>
      <p:sp>
        <p:nvSpPr>
          <p:cNvPr id="29" name="Name 8">
            <a:extLst>
              <a:ext uri="{FF2B5EF4-FFF2-40B4-BE49-F238E27FC236}">
                <a16:creationId xmlns:a16="http://schemas.microsoft.com/office/drawing/2014/main" id="{3DA9E32A-877C-DF43-6030-0E9F0EA81987}"/>
              </a:ext>
            </a:extLst>
          </p:cNvPr>
          <p:cNvSpPr>
            <a:spLocks noGrp="1"/>
          </p:cNvSpPr>
          <p:nvPr>
            <p:ph type="body" sz="quarter" idx="68" hasCustomPrompt="1"/>
          </p:nvPr>
        </p:nvSpPr>
        <p:spPr>
          <a:xfrm>
            <a:off x="8593273" y="5034885"/>
            <a:ext cx="2334015" cy="233403"/>
          </a:xfrm>
          <a:prstGeom prst="rect">
            <a:avLst/>
          </a:prstGeom>
        </p:spPr>
        <p:txBody>
          <a:bodyPr>
            <a:noAutofit/>
          </a:bodyPr>
          <a:lstStyle>
            <a:lvl1pPr marL="0" indent="0" algn="ctr">
              <a:buNone/>
              <a:defRPr sz="1400" b="1" i="0">
                <a:solidFill>
                  <a:schemeClr val="tx1"/>
                </a:solidFill>
                <a:latin typeface="Open Sans SemiBold" pitchFamily="2" charset="0"/>
                <a:ea typeface="Open Sans SemiBold" pitchFamily="2" charset="0"/>
                <a:cs typeface="Open Sans SemiBold" pitchFamily="2" charset="0"/>
              </a:defRPr>
            </a:lvl1pPr>
          </a:lstStyle>
          <a:p>
            <a:pPr lvl="0"/>
            <a:r>
              <a:rPr lang="en-US" dirty="0"/>
              <a:t>Name 8</a:t>
            </a:r>
          </a:p>
        </p:txBody>
      </p:sp>
      <p:sp>
        <p:nvSpPr>
          <p:cNvPr id="30" name="Role 8">
            <a:extLst>
              <a:ext uri="{FF2B5EF4-FFF2-40B4-BE49-F238E27FC236}">
                <a16:creationId xmlns:a16="http://schemas.microsoft.com/office/drawing/2014/main" id="{03642949-FA71-2271-5FD2-8BE4D8228238}"/>
              </a:ext>
            </a:extLst>
          </p:cNvPr>
          <p:cNvSpPr>
            <a:spLocks noGrp="1"/>
          </p:cNvSpPr>
          <p:nvPr>
            <p:ph type="body" sz="quarter" idx="69" hasCustomPrompt="1"/>
          </p:nvPr>
        </p:nvSpPr>
        <p:spPr>
          <a:xfrm>
            <a:off x="8593273" y="5246274"/>
            <a:ext cx="2346569" cy="251692"/>
          </a:xfrm>
          <a:prstGeom prst="rect">
            <a:avLst/>
          </a:prstGeom>
        </p:spPr>
        <p:txBody>
          <a:bodyPr>
            <a:noAutofit/>
          </a:bodyPr>
          <a:lstStyle>
            <a:lvl1pPr marL="0" indent="0" algn="ctr">
              <a:lnSpc>
                <a:spcPct val="120000"/>
              </a:lnSpc>
              <a:buNone/>
              <a:defRPr sz="1100" b="0" i="0">
                <a:solidFill>
                  <a:schemeClr val="tx1">
                    <a:lumMod val="75000"/>
                    <a:lumOff val="25000"/>
                  </a:schemeClr>
                </a:solidFill>
                <a:latin typeface="Open Sans SemiBold" pitchFamily="2" charset="0"/>
                <a:ea typeface="Open Sans SemiBold" pitchFamily="2" charset="0"/>
                <a:cs typeface="Open Sans SemiBold" pitchFamily="2" charset="0"/>
              </a:defRPr>
            </a:lvl1pPr>
            <a:lvl2pPr algn="ctr">
              <a:defRPr/>
            </a:lvl2pPr>
            <a:lvl3pPr algn="ctr">
              <a:defRPr/>
            </a:lvl3pPr>
            <a:lvl4pPr algn="ctr">
              <a:defRPr/>
            </a:lvl4pPr>
            <a:lvl5pPr algn="ctr">
              <a:defRPr/>
            </a:lvl5pPr>
          </a:lstStyle>
          <a:p>
            <a:pPr lvl="0"/>
            <a:r>
              <a:rPr lang="en-US" dirty="0"/>
              <a:t>Role 8</a:t>
            </a:r>
          </a:p>
        </p:txBody>
      </p:sp>
      <p:sp>
        <p:nvSpPr>
          <p:cNvPr id="31" name="Picture Placeholder 13">
            <a:extLst>
              <a:ext uri="{FF2B5EF4-FFF2-40B4-BE49-F238E27FC236}">
                <a16:creationId xmlns:a16="http://schemas.microsoft.com/office/drawing/2014/main" id="{C48BCC89-41BB-0866-54C8-C43F27BDDBA1}"/>
              </a:ext>
            </a:extLst>
          </p:cNvPr>
          <p:cNvSpPr>
            <a:spLocks noGrp="1"/>
          </p:cNvSpPr>
          <p:nvPr>
            <p:ph type="pic" sz="quarter" idx="21" hasCustomPrompt="1"/>
          </p:nvPr>
        </p:nvSpPr>
        <p:spPr>
          <a:xfrm>
            <a:off x="1403416" y="1879541"/>
            <a:ext cx="836195" cy="836195"/>
          </a:xfrm>
          <a:prstGeom prst="rect">
            <a:avLst/>
          </a:prstGeom>
        </p:spPr>
        <p:txBody>
          <a:bodyPr/>
          <a:lstStyle>
            <a:lvl1pPr marL="0" indent="0">
              <a:buNone/>
              <a:defRPr sz="800"/>
            </a:lvl1pPr>
          </a:lstStyle>
          <a:p>
            <a:r>
              <a:rPr lang="en-US" dirty="0"/>
              <a:t>{{ </a:t>
            </a:r>
            <a:r>
              <a:rPr lang="en-US" dirty="0" err="1"/>
              <a:t>person_placeholder</a:t>
            </a:r>
            <a:r>
              <a:rPr lang="en-US" dirty="0"/>
              <a:t> }}</a:t>
            </a:r>
          </a:p>
        </p:txBody>
      </p:sp>
      <p:sp>
        <p:nvSpPr>
          <p:cNvPr id="32" name="Picture Placeholder 13">
            <a:extLst>
              <a:ext uri="{FF2B5EF4-FFF2-40B4-BE49-F238E27FC236}">
                <a16:creationId xmlns:a16="http://schemas.microsoft.com/office/drawing/2014/main" id="{4D3E4B01-B6B5-7311-521A-90999FBEBF52}"/>
              </a:ext>
            </a:extLst>
          </p:cNvPr>
          <p:cNvSpPr>
            <a:spLocks noGrp="1"/>
          </p:cNvSpPr>
          <p:nvPr>
            <p:ph type="pic" sz="quarter" idx="46" hasCustomPrompt="1"/>
          </p:nvPr>
        </p:nvSpPr>
        <p:spPr>
          <a:xfrm>
            <a:off x="4038322" y="1879541"/>
            <a:ext cx="836195" cy="836195"/>
          </a:xfrm>
          <a:prstGeom prst="rect">
            <a:avLst/>
          </a:prstGeom>
        </p:spPr>
        <p:txBody>
          <a:bodyPr/>
          <a:lstStyle>
            <a:lvl1pPr marL="0" indent="0">
              <a:buNone/>
              <a:defRPr sz="800"/>
            </a:lvl1pPr>
          </a:lstStyle>
          <a:p>
            <a:r>
              <a:rPr lang="en-US" dirty="0"/>
              <a:t>{{ </a:t>
            </a:r>
            <a:r>
              <a:rPr lang="en-US" dirty="0" err="1"/>
              <a:t>person_placeholder</a:t>
            </a:r>
            <a:r>
              <a:rPr lang="en-US" dirty="0"/>
              <a:t> }}</a:t>
            </a:r>
          </a:p>
        </p:txBody>
      </p:sp>
      <p:sp>
        <p:nvSpPr>
          <p:cNvPr id="33" name="Picture Placeholder 13">
            <a:extLst>
              <a:ext uri="{FF2B5EF4-FFF2-40B4-BE49-F238E27FC236}">
                <a16:creationId xmlns:a16="http://schemas.microsoft.com/office/drawing/2014/main" id="{B662BF7C-5531-F927-DB71-A9E8B07098F2}"/>
              </a:ext>
            </a:extLst>
          </p:cNvPr>
          <p:cNvSpPr>
            <a:spLocks noGrp="1"/>
          </p:cNvSpPr>
          <p:nvPr>
            <p:ph type="pic" sz="quarter" idx="50" hasCustomPrompt="1"/>
          </p:nvPr>
        </p:nvSpPr>
        <p:spPr>
          <a:xfrm>
            <a:off x="6673228" y="1879541"/>
            <a:ext cx="836195" cy="836195"/>
          </a:xfrm>
          <a:prstGeom prst="rect">
            <a:avLst/>
          </a:prstGeom>
        </p:spPr>
        <p:txBody>
          <a:bodyPr/>
          <a:lstStyle>
            <a:lvl1pPr marL="0" indent="0">
              <a:buNone/>
              <a:defRPr sz="800"/>
            </a:lvl1pPr>
          </a:lstStyle>
          <a:p>
            <a:r>
              <a:rPr lang="en-US" dirty="0"/>
              <a:t>{{ </a:t>
            </a:r>
            <a:r>
              <a:rPr lang="en-US" dirty="0" err="1"/>
              <a:t>person_placeholder</a:t>
            </a:r>
            <a:r>
              <a:rPr lang="en-US" dirty="0"/>
              <a:t> }}</a:t>
            </a:r>
          </a:p>
        </p:txBody>
      </p:sp>
      <p:sp>
        <p:nvSpPr>
          <p:cNvPr id="34" name="Picture Placeholder 13">
            <a:extLst>
              <a:ext uri="{FF2B5EF4-FFF2-40B4-BE49-F238E27FC236}">
                <a16:creationId xmlns:a16="http://schemas.microsoft.com/office/drawing/2014/main" id="{3C10490A-1178-26FE-8A40-58DB2C70345A}"/>
              </a:ext>
            </a:extLst>
          </p:cNvPr>
          <p:cNvSpPr>
            <a:spLocks noGrp="1"/>
          </p:cNvSpPr>
          <p:nvPr>
            <p:ph type="pic" sz="quarter" idx="54" hasCustomPrompt="1"/>
          </p:nvPr>
        </p:nvSpPr>
        <p:spPr>
          <a:xfrm>
            <a:off x="9320688" y="1879541"/>
            <a:ext cx="836195" cy="836195"/>
          </a:xfrm>
          <a:prstGeom prst="rect">
            <a:avLst/>
          </a:prstGeom>
        </p:spPr>
        <p:txBody>
          <a:bodyPr/>
          <a:lstStyle>
            <a:lvl1pPr marL="0" indent="0">
              <a:buNone/>
              <a:defRPr sz="800"/>
            </a:lvl1pPr>
          </a:lstStyle>
          <a:p>
            <a:r>
              <a:rPr lang="en-US" dirty="0"/>
              <a:t>{{ </a:t>
            </a:r>
            <a:r>
              <a:rPr lang="en-US" dirty="0" err="1"/>
              <a:t>person_placeholder</a:t>
            </a:r>
            <a:r>
              <a:rPr lang="en-US" dirty="0"/>
              <a:t> }}</a:t>
            </a:r>
          </a:p>
        </p:txBody>
      </p:sp>
      <p:sp>
        <p:nvSpPr>
          <p:cNvPr id="35" name="Picture Placeholder 13">
            <a:extLst>
              <a:ext uri="{FF2B5EF4-FFF2-40B4-BE49-F238E27FC236}">
                <a16:creationId xmlns:a16="http://schemas.microsoft.com/office/drawing/2014/main" id="{A186702C-D1FC-A800-C83E-48725C13243D}"/>
              </a:ext>
            </a:extLst>
          </p:cNvPr>
          <p:cNvSpPr>
            <a:spLocks noGrp="1"/>
          </p:cNvSpPr>
          <p:nvPr>
            <p:ph type="pic" sz="quarter" idx="58" hasCustomPrompt="1"/>
          </p:nvPr>
        </p:nvSpPr>
        <p:spPr>
          <a:xfrm>
            <a:off x="1415970" y="4079141"/>
            <a:ext cx="836195" cy="836195"/>
          </a:xfrm>
          <a:prstGeom prst="rect">
            <a:avLst/>
          </a:prstGeom>
        </p:spPr>
        <p:txBody>
          <a:bodyPr/>
          <a:lstStyle>
            <a:lvl1pPr marL="0" indent="0">
              <a:buNone/>
              <a:defRPr sz="800"/>
            </a:lvl1pPr>
          </a:lstStyle>
          <a:p>
            <a:r>
              <a:rPr lang="en-US" dirty="0"/>
              <a:t>{{ </a:t>
            </a:r>
            <a:r>
              <a:rPr lang="en-US" dirty="0" err="1"/>
              <a:t>person_placeholder</a:t>
            </a:r>
            <a:r>
              <a:rPr lang="en-US" dirty="0"/>
              <a:t> }}</a:t>
            </a:r>
          </a:p>
        </p:txBody>
      </p:sp>
      <p:sp>
        <p:nvSpPr>
          <p:cNvPr id="36" name="Picture Placeholder 13">
            <a:extLst>
              <a:ext uri="{FF2B5EF4-FFF2-40B4-BE49-F238E27FC236}">
                <a16:creationId xmlns:a16="http://schemas.microsoft.com/office/drawing/2014/main" id="{29865522-DD36-8629-00C5-FD9FDE08FA10}"/>
              </a:ext>
            </a:extLst>
          </p:cNvPr>
          <p:cNvSpPr>
            <a:spLocks noGrp="1"/>
          </p:cNvSpPr>
          <p:nvPr>
            <p:ph type="pic" sz="quarter" idx="62" hasCustomPrompt="1"/>
          </p:nvPr>
        </p:nvSpPr>
        <p:spPr>
          <a:xfrm>
            <a:off x="4050876" y="4079141"/>
            <a:ext cx="836195" cy="836195"/>
          </a:xfrm>
          <a:prstGeom prst="rect">
            <a:avLst/>
          </a:prstGeom>
        </p:spPr>
        <p:txBody>
          <a:bodyPr/>
          <a:lstStyle>
            <a:lvl1pPr marL="0" indent="0">
              <a:buNone/>
              <a:defRPr sz="800"/>
            </a:lvl1pPr>
          </a:lstStyle>
          <a:p>
            <a:r>
              <a:rPr lang="en-US" dirty="0"/>
              <a:t>{{ </a:t>
            </a:r>
            <a:r>
              <a:rPr lang="en-US" dirty="0" err="1"/>
              <a:t>person_placeholder</a:t>
            </a:r>
            <a:r>
              <a:rPr lang="en-US" dirty="0"/>
              <a:t> }}</a:t>
            </a:r>
          </a:p>
        </p:txBody>
      </p:sp>
      <p:sp>
        <p:nvSpPr>
          <p:cNvPr id="37" name="Picture Placeholder 13">
            <a:extLst>
              <a:ext uri="{FF2B5EF4-FFF2-40B4-BE49-F238E27FC236}">
                <a16:creationId xmlns:a16="http://schemas.microsoft.com/office/drawing/2014/main" id="{0227ABB3-17DB-3529-E93B-A26CB799C0BF}"/>
              </a:ext>
            </a:extLst>
          </p:cNvPr>
          <p:cNvSpPr>
            <a:spLocks noGrp="1"/>
          </p:cNvSpPr>
          <p:nvPr>
            <p:ph type="pic" sz="quarter" idx="66" hasCustomPrompt="1"/>
          </p:nvPr>
        </p:nvSpPr>
        <p:spPr>
          <a:xfrm>
            <a:off x="6685782" y="4079141"/>
            <a:ext cx="836195" cy="836195"/>
          </a:xfrm>
          <a:prstGeom prst="rect">
            <a:avLst/>
          </a:prstGeom>
        </p:spPr>
        <p:txBody>
          <a:bodyPr/>
          <a:lstStyle>
            <a:lvl1pPr marL="0" indent="0">
              <a:buNone/>
              <a:defRPr sz="800"/>
            </a:lvl1pPr>
          </a:lstStyle>
          <a:p>
            <a:r>
              <a:rPr lang="en-US" dirty="0"/>
              <a:t>{{ </a:t>
            </a:r>
            <a:r>
              <a:rPr lang="en-US" dirty="0" err="1"/>
              <a:t>person_placeholder</a:t>
            </a:r>
            <a:r>
              <a:rPr lang="en-US" dirty="0"/>
              <a:t> }}</a:t>
            </a:r>
          </a:p>
        </p:txBody>
      </p:sp>
      <p:sp>
        <p:nvSpPr>
          <p:cNvPr id="38" name="Picture Placeholder 13">
            <a:extLst>
              <a:ext uri="{FF2B5EF4-FFF2-40B4-BE49-F238E27FC236}">
                <a16:creationId xmlns:a16="http://schemas.microsoft.com/office/drawing/2014/main" id="{34384497-1894-AB91-3C84-6CBBF5BE73C1}"/>
              </a:ext>
            </a:extLst>
          </p:cNvPr>
          <p:cNvSpPr>
            <a:spLocks noGrp="1"/>
          </p:cNvSpPr>
          <p:nvPr>
            <p:ph type="pic" sz="quarter" idx="70" hasCustomPrompt="1"/>
          </p:nvPr>
        </p:nvSpPr>
        <p:spPr>
          <a:xfrm>
            <a:off x="9333242" y="4079141"/>
            <a:ext cx="836195" cy="836195"/>
          </a:xfrm>
          <a:prstGeom prst="rect">
            <a:avLst/>
          </a:prstGeom>
        </p:spPr>
        <p:txBody>
          <a:bodyPr/>
          <a:lstStyle>
            <a:lvl1pPr marL="0" indent="0">
              <a:buNone/>
              <a:defRPr sz="800"/>
            </a:lvl1pPr>
          </a:lstStyle>
          <a:p>
            <a:r>
              <a:rPr lang="en-US" dirty="0"/>
              <a:t>{{ </a:t>
            </a:r>
            <a:r>
              <a:rPr lang="en-US" dirty="0" err="1"/>
              <a:t>person_placeholder</a:t>
            </a:r>
            <a:r>
              <a:rPr lang="en-US" dirty="0"/>
              <a:t> }}</a:t>
            </a:r>
          </a:p>
        </p:txBody>
      </p:sp>
      <p:sp>
        <p:nvSpPr>
          <p:cNvPr id="39" name="ai generated label">
            <a:extLst>
              <a:ext uri="{FF2B5EF4-FFF2-40B4-BE49-F238E27FC236}">
                <a16:creationId xmlns:a16="http://schemas.microsoft.com/office/drawing/2014/main" id="{FB676D0B-48D3-3C92-E651-86DC1275C406}"/>
              </a:ext>
            </a:extLst>
          </p:cNvPr>
          <p:cNvSpPr>
            <a:spLocks noGrp="1"/>
          </p:cNvSpPr>
          <p:nvPr>
            <p:ph type="body" sz="quarter" idx="22" hasCustomPrompt="1"/>
          </p:nvPr>
        </p:nvSpPr>
        <p:spPr>
          <a:xfrm>
            <a:off x="9171362" y="285406"/>
            <a:ext cx="2428967" cy="311150"/>
          </a:xfrm>
        </p:spPr>
        <p:txBody>
          <a:bodyPr>
            <a:normAutofit/>
          </a:bodyPr>
          <a:lstStyle>
            <a:lvl1pPr marL="0" marR="0" indent="0" algn="r" defTabSz="914400" rtl="0" eaLnBrk="1" fontAlgn="auto" latinLnBrk="0" hangingPunct="1">
              <a:lnSpc>
                <a:spcPct val="90000"/>
              </a:lnSpc>
              <a:spcBef>
                <a:spcPts val="1000"/>
              </a:spcBef>
              <a:spcAft>
                <a:spcPts val="0"/>
              </a:spcAft>
              <a:buClrTx/>
              <a:buSzTx/>
              <a:buFont typeface="Arial" panose="020B0604020202020204" pitchFamily="34" charset="0"/>
              <a:buNone/>
              <a:tabLst/>
              <a:defRPr sz="1300" b="1" i="0">
                <a:solidFill>
                  <a:srgbClr val="FF0000"/>
                </a:solidFill>
                <a:latin typeface="Open Sans SemiBold" pitchFamily="2" charset="0"/>
                <a:ea typeface="Open Sans SemiBold" pitchFamily="2" charset="0"/>
                <a:cs typeface="Open Sans SemiBold"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 label }}</a:t>
            </a:r>
          </a:p>
        </p:txBody>
      </p:sp>
    </p:spTree>
    <p:extLst>
      <p:ext uri="{BB962C8B-B14F-4D97-AF65-F5344CB8AC3E}">
        <p14:creationId xmlns:p14="http://schemas.microsoft.com/office/powerpoint/2010/main" val="362979212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wo_column_comparison_slide">
    <p:spTree>
      <p:nvGrpSpPr>
        <p:cNvPr id="1" name=""/>
        <p:cNvGrpSpPr/>
        <p:nvPr/>
      </p:nvGrpSpPr>
      <p:grpSpPr>
        <a:xfrm>
          <a:off x="0" y="0"/>
          <a:ext cx="0" cy="0"/>
          <a:chOff x="0" y="0"/>
          <a:chExt cx="0" cy="0"/>
        </a:xfrm>
      </p:grpSpPr>
      <p:sp>
        <p:nvSpPr>
          <p:cNvPr id="5" name="Section Title">
            <a:extLst>
              <a:ext uri="{FF2B5EF4-FFF2-40B4-BE49-F238E27FC236}">
                <a16:creationId xmlns:a16="http://schemas.microsoft.com/office/drawing/2014/main" id="{60CB3AA5-6E7E-3091-BD5B-3B12F53A8B16}"/>
              </a:ext>
            </a:extLst>
          </p:cNvPr>
          <p:cNvSpPr>
            <a:spLocks noGrp="1"/>
          </p:cNvSpPr>
          <p:nvPr>
            <p:ph type="body" sz="quarter" idx="19" hasCustomPrompt="1"/>
          </p:nvPr>
        </p:nvSpPr>
        <p:spPr>
          <a:xfrm>
            <a:off x="536575" y="301800"/>
            <a:ext cx="5803330" cy="222138"/>
          </a:xfrm>
        </p:spPr>
        <p:txBody>
          <a:bodyPr anchor="ctr">
            <a:normAutofit/>
          </a:bodyPr>
          <a:lstStyle>
            <a:lvl1pPr marL="0" indent="0">
              <a:lnSpc>
                <a:spcPct val="100000"/>
              </a:lnSpc>
              <a:buNone/>
              <a:defRPr sz="1100" b="1" i="0" spc="300">
                <a:solidFill>
                  <a:srgbClr val="A6A6A6"/>
                </a:solidFill>
                <a:latin typeface="Open Sans SemiBold" panose="020B0606030504020204" pitchFamily="34" charset="0"/>
                <a:ea typeface="Open Sans SemiBold" panose="020B0606030504020204" pitchFamily="34" charset="0"/>
                <a:cs typeface="Open Sans SemiBold" panose="020B0606030504020204" pitchFamily="34" charset="0"/>
              </a:defRPr>
            </a:lvl1pPr>
            <a:lvl5pPr marL="1828800" indent="0">
              <a:buNone/>
              <a:defRPr/>
            </a:lvl5pPr>
          </a:lstStyle>
          <a:p>
            <a:pPr lvl="0"/>
            <a:r>
              <a:rPr lang="en-US" dirty="0"/>
              <a:t>SECTION TITLE</a:t>
            </a:r>
          </a:p>
        </p:txBody>
      </p:sp>
      <p:sp>
        <p:nvSpPr>
          <p:cNvPr id="6" name="Slide Title">
            <a:extLst>
              <a:ext uri="{FF2B5EF4-FFF2-40B4-BE49-F238E27FC236}">
                <a16:creationId xmlns:a16="http://schemas.microsoft.com/office/drawing/2014/main" id="{5845B371-545A-C317-A2E8-63B3105431F7}"/>
              </a:ext>
            </a:extLst>
          </p:cNvPr>
          <p:cNvSpPr>
            <a:spLocks noGrp="1"/>
          </p:cNvSpPr>
          <p:nvPr>
            <p:ph type="body" sz="quarter" idx="10" hasCustomPrompt="1"/>
          </p:nvPr>
        </p:nvSpPr>
        <p:spPr>
          <a:xfrm>
            <a:off x="536574" y="695426"/>
            <a:ext cx="11118858" cy="457200"/>
          </a:xfrm>
        </p:spPr>
        <p:txBody>
          <a:bodyPr anchor="ctr">
            <a:normAutofit/>
          </a:bodyPr>
          <a:lstStyle>
            <a:lvl1pPr marL="0" indent="0">
              <a:lnSpc>
                <a:spcPct val="100000"/>
              </a:lnSpc>
              <a:buNone/>
              <a:defRPr sz="2400" b="1" i="0">
                <a:latin typeface="Open Sans SemiBold" panose="020B0606030504020204" pitchFamily="34" charset="0"/>
                <a:ea typeface="Open Sans SemiBold" panose="020B0606030504020204" pitchFamily="34" charset="0"/>
                <a:cs typeface="Open Sans SemiBold" panose="020B0606030504020204" pitchFamily="34" charset="0"/>
              </a:defRPr>
            </a:lvl1pPr>
          </a:lstStyle>
          <a:p>
            <a:pPr lvl="0"/>
            <a:r>
              <a:rPr lang="en-US"/>
              <a:t>Slide Title</a:t>
            </a:r>
          </a:p>
        </p:txBody>
      </p:sp>
      <p:sp>
        <p:nvSpPr>
          <p:cNvPr id="7" name="Slide Subtitle">
            <a:extLst>
              <a:ext uri="{FF2B5EF4-FFF2-40B4-BE49-F238E27FC236}">
                <a16:creationId xmlns:a16="http://schemas.microsoft.com/office/drawing/2014/main" id="{2BB0630B-C19A-E1FC-B43E-26B05CE4BAE1}"/>
              </a:ext>
            </a:extLst>
          </p:cNvPr>
          <p:cNvSpPr>
            <a:spLocks noGrp="1"/>
          </p:cNvSpPr>
          <p:nvPr>
            <p:ph type="body" sz="quarter" idx="67" hasCustomPrompt="1"/>
          </p:nvPr>
        </p:nvSpPr>
        <p:spPr>
          <a:xfrm>
            <a:off x="536571" y="1183178"/>
            <a:ext cx="11118858" cy="676656"/>
          </a:xfrm>
        </p:spPr>
        <p:txBody>
          <a:bodyPr>
            <a:normAutofit/>
          </a:bodyPr>
          <a:lstStyle>
            <a:lvl1pPr marL="0" indent="0">
              <a:lnSpc>
                <a:spcPct val="100000"/>
              </a:lnSpc>
              <a:buNone/>
              <a:defRPr sz="1600" b="0" i="0">
                <a:latin typeface="Open Sans Light" panose="020B0606030504020204" pitchFamily="34" charset="0"/>
                <a:ea typeface="Open Sans Light" panose="020B0606030504020204" pitchFamily="34" charset="0"/>
                <a:cs typeface="Open Sans Light" panose="020B0606030504020204" pitchFamily="34" charset="0"/>
              </a:defRPr>
            </a:lvl1pPr>
            <a:lvl5pPr marL="1828800" indent="0">
              <a:buNone/>
              <a:defRPr/>
            </a:lvl5pPr>
          </a:lstStyle>
          <a:p>
            <a:pPr lvl="0"/>
            <a:r>
              <a:rPr lang="en-US"/>
              <a:t>Slide Subtitle</a:t>
            </a:r>
          </a:p>
        </p:txBody>
      </p:sp>
      <p:grpSp>
        <p:nvGrpSpPr>
          <p:cNvPr id="8" name="Group 7">
            <a:extLst>
              <a:ext uri="{FF2B5EF4-FFF2-40B4-BE49-F238E27FC236}">
                <a16:creationId xmlns:a16="http://schemas.microsoft.com/office/drawing/2014/main" id="{AE1E25C5-455A-F9D7-FACF-AAF7A65BB613}"/>
              </a:ext>
            </a:extLst>
          </p:cNvPr>
          <p:cNvGrpSpPr/>
          <p:nvPr userDrawn="1"/>
        </p:nvGrpSpPr>
        <p:grpSpPr>
          <a:xfrm>
            <a:off x="6615407" y="2737369"/>
            <a:ext cx="2466379" cy="540879"/>
            <a:chOff x="7268185" y="1710465"/>
            <a:chExt cx="1918846" cy="484095"/>
          </a:xfrm>
          <a:solidFill>
            <a:srgbClr val="86BD24"/>
          </a:solidFill>
        </p:grpSpPr>
        <p:sp>
          <p:nvSpPr>
            <p:cNvPr id="9" name="Flowchart: Delay 5">
              <a:extLst>
                <a:ext uri="{FF2B5EF4-FFF2-40B4-BE49-F238E27FC236}">
                  <a16:creationId xmlns:a16="http://schemas.microsoft.com/office/drawing/2014/main" id="{8E591562-63AC-2049-CCAB-532A8A8A56AA}"/>
                </a:ext>
              </a:extLst>
            </p:cNvPr>
            <p:cNvSpPr/>
            <p:nvPr/>
          </p:nvSpPr>
          <p:spPr bwMode="gray">
            <a:xfrm flipH="1">
              <a:off x="7268185" y="1710465"/>
              <a:ext cx="494852" cy="484094"/>
            </a:xfrm>
            <a:prstGeom prst="flowChartDelay">
              <a:avLst/>
            </a:prstGeom>
            <a:grp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200" b="1" i="0" u="none" strike="noStrike" kern="1200" cap="none" spc="0" normalizeH="0" baseline="0" noProof="0" dirty="0">
                <a:ln>
                  <a:noFill/>
                </a:ln>
                <a:solidFill>
                  <a:prstClr val="white"/>
                </a:solidFill>
                <a:effectLst/>
                <a:uLnTx/>
                <a:uFillTx/>
                <a:latin typeface="Open Sans"/>
                <a:ea typeface="+mn-ea"/>
                <a:cs typeface="Calibri"/>
                <a:sym typeface="Open Sans"/>
              </a:endParaRPr>
            </a:p>
          </p:txBody>
        </p:sp>
        <p:sp>
          <p:nvSpPr>
            <p:cNvPr id="10" name="Rectangle 9">
              <a:extLst>
                <a:ext uri="{FF2B5EF4-FFF2-40B4-BE49-F238E27FC236}">
                  <a16:creationId xmlns:a16="http://schemas.microsoft.com/office/drawing/2014/main" id="{CA6FAC24-6CF8-CF2C-D343-07F1AA60D6B3}"/>
                </a:ext>
              </a:extLst>
            </p:cNvPr>
            <p:cNvSpPr/>
            <p:nvPr/>
          </p:nvSpPr>
          <p:spPr bwMode="gray">
            <a:xfrm>
              <a:off x="7756264" y="1710466"/>
              <a:ext cx="1430767" cy="484094"/>
            </a:xfrm>
            <a:prstGeom prst="rect">
              <a:avLst/>
            </a:prstGeom>
            <a:grp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200" b="1" i="0" u="none" strike="noStrike" kern="1200" cap="none" spc="0" normalizeH="0" baseline="0" noProof="0">
                <a:ln>
                  <a:noFill/>
                </a:ln>
                <a:solidFill>
                  <a:prstClr val="white"/>
                </a:solidFill>
                <a:effectLst/>
                <a:uLnTx/>
                <a:uFillTx/>
                <a:latin typeface="Open Sans"/>
                <a:ea typeface="+mn-ea"/>
                <a:cs typeface="Calibri"/>
                <a:sym typeface="Open Sans"/>
              </a:endParaRPr>
            </a:p>
          </p:txBody>
        </p:sp>
      </p:grpSp>
      <p:grpSp>
        <p:nvGrpSpPr>
          <p:cNvPr id="11" name="Group 10">
            <a:extLst>
              <a:ext uri="{FF2B5EF4-FFF2-40B4-BE49-F238E27FC236}">
                <a16:creationId xmlns:a16="http://schemas.microsoft.com/office/drawing/2014/main" id="{0735B93B-9658-C4DD-61C9-2E7A7F67AA08}"/>
              </a:ext>
            </a:extLst>
          </p:cNvPr>
          <p:cNvGrpSpPr/>
          <p:nvPr userDrawn="1"/>
        </p:nvGrpSpPr>
        <p:grpSpPr>
          <a:xfrm>
            <a:off x="9076344" y="2735260"/>
            <a:ext cx="2466379" cy="540878"/>
            <a:chOff x="9170894" y="1710466"/>
            <a:chExt cx="1909482" cy="484094"/>
          </a:xfrm>
          <a:solidFill>
            <a:srgbClr val="25890C"/>
          </a:solidFill>
        </p:grpSpPr>
        <p:sp>
          <p:nvSpPr>
            <p:cNvPr id="12" name="Flowchart: Delay 8">
              <a:extLst>
                <a:ext uri="{FF2B5EF4-FFF2-40B4-BE49-F238E27FC236}">
                  <a16:creationId xmlns:a16="http://schemas.microsoft.com/office/drawing/2014/main" id="{04FC996F-ACB6-5BD7-0C17-D4B81DB1A4A1}"/>
                </a:ext>
              </a:extLst>
            </p:cNvPr>
            <p:cNvSpPr/>
            <p:nvPr/>
          </p:nvSpPr>
          <p:spPr bwMode="gray">
            <a:xfrm>
              <a:off x="10585524" y="1710466"/>
              <a:ext cx="494852" cy="484094"/>
            </a:xfrm>
            <a:prstGeom prst="flowChartDelay">
              <a:avLst/>
            </a:prstGeom>
            <a:grp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200" b="1" i="0" u="none" strike="noStrike" kern="1200" cap="none" spc="0" normalizeH="0" baseline="0" noProof="0">
                <a:ln>
                  <a:noFill/>
                </a:ln>
                <a:solidFill>
                  <a:prstClr val="black"/>
                </a:solidFill>
                <a:effectLst/>
                <a:uLnTx/>
                <a:uFillTx/>
                <a:latin typeface="Open Sans"/>
                <a:ea typeface="+mn-ea"/>
                <a:cs typeface="Calibri"/>
                <a:sym typeface="Open Sans"/>
              </a:endParaRPr>
            </a:p>
          </p:txBody>
        </p:sp>
        <p:sp>
          <p:nvSpPr>
            <p:cNvPr id="13" name="Rectangle 12">
              <a:extLst>
                <a:ext uri="{FF2B5EF4-FFF2-40B4-BE49-F238E27FC236}">
                  <a16:creationId xmlns:a16="http://schemas.microsoft.com/office/drawing/2014/main" id="{0D453DAF-2364-D475-4DDC-564FC51016CD}"/>
                </a:ext>
              </a:extLst>
            </p:cNvPr>
            <p:cNvSpPr/>
            <p:nvPr/>
          </p:nvSpPr>
          <p:spPr bwMode="gray">
            <a:xfrm>
              <a:off x="9170894" y="1710466"/>
              <a:ext cx="1430767" cy="484094"/>
            </a:xfrm>
            <a:prstGeom prst="rect">
              <a:avLst/>
            </a:prstGeom>
            <a:grp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200" b="1" i="0" u="none" strike="noStrike" kern="1200" cap="none" spc="0" normalizeH="0" baseline="0" noProof="0">
                <a:ln>
                  <a:noFill/>
                </a:ln>
                <a:solidFill>
                  <a:prstClr val="black"/>
                </a:solidFill>
                <a:effectLst/>
                <a:uLnTx/>
                <a:uFillTx/>
                <a:latin typeface="Open Sans"/>
                <a:ea typeface="+mn-ea"/>
                <a:cs typeface="Calibri"/>
                <a:sym typeface="Open Sans"/>
              </a:endParaRPr>
            </a:p>
          </p:txBody>
        </p:sp>
      </p:grpSp>
      <p:cxnSp>
        <p:nvCxnSpPr>
          <p:cNvPr id="14" name="Straight Connector 13">
            <a:extLst>
              <a:ext uri="{FF2B5EF4-FFF2-40B4-BE49-F238E27FC236}">
                <a16:creationId xmlns:a16="http://schemas.microsoft.com/office/drawing/2014/main" id="{01AF5E06-2E60-B073-775C-20CBED593577}"/>
              </a:ext>
            </a:extLst>
          </p:cNvPr>
          <p:cNvCxnSpPr>
            <a:cxnSpLocks/>
          </p:cNvCxnSpPr>
          <p:nvPr userDrawn="1"/>
        </p:nvCxnSpPr>
        <p:spPr>
          <a:xfrm>
            <a:off x="547624" y="2614594"/>
            <a:ext cx="3205252"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6AF745D-86B3-BEEC-EAE6-9AF0751C68F8}"/>
              </a:ext>
            </a:extLst>
          </p:cNvPr>
          <p:cNvCxnSpPr>
            <a:cxnSpLocks/>
          </p:cNvCxnSpPr>
          <p:nvPr userDrawn="1"/>
        </p:nvCxnSpPr>
        <p:spPr>
          <a:xfrm>
            <a:off x="547624" y="5969614"/>
            <a:ext cx="3205252"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16" name="Group 15">
            <a:extLst>
              <a:ext uri="{FF2B5EF4-FFF2-40B4-BE49-F238E27FC236}">
                <a16:creationId xmlns:a16="http://schemas.microsoft.com/office/drawing/2014/main" id="{5E08E37D-D7F8-76C6-808D-8C7D3F5271C7}"/>
              </a:ext>
            </a:extLst>
          </p:cNvPr>
          <p:cNvGrpSpPr/>
          <p:nvPr userDrawn="1"/>
        </p:nvGrpSpPr>
        <p:grpSpPr>
          <a:xfrm>
            <a:off x="6624737" y="3586457"/>
            <a:ext cx="2466379" cy="540878"/>
            <a:chOff x="7268185" y="1710466"/>
            <a:chExt cx="1918846" cy="484094"/>
          </a:xfrm>
          <a:solidFill>
            <a:srgbClr val="86BD24"/>
          </a:solidFill>
        </p:grpSpPr>
        <p:sp>
          <p:nvSpPr>
            <p:cNvPr id="17" name="Flowchart: Delay 5">
              <a:extLst>
                <a:ext uri="{FF2B5EF4-FFF2-40B4-BE49-F238E27FC236}">
                  <a16:creationId xmlns:a16="http://schemas.microsoft.com/office/drawing/2014/main" id="{D1F760C3-4A0A-D6FF-82B4-A13ED74015B8}"/>
                </a:ext>
              </a:extLst>
            </p:cNvPr>
            <p:cNvSpPr/>
            <p:nvPr/>
          </p:nvSpPr>
          <p:spPr bwMode="gray">
            <a:xfrm flipH="1">
              <a:off x="7268185" y="1710466"/>
              <a:ext cx="494852" cy="484094"/>
            </a:xfrm>
            <a:prstGeom prst="flowChartDelay">
              <a:avLst/>
            </a:prstGeom>
            <a:grp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200" b="1" i="0" u="none" strike="noStrike" kern="1200" cap="none" spc="0" normalizeH="0" baseline="0" noProof="0">
                <a:ln>
                  <a:noFill/>
                </a:ln>
                <a:solidFill>
                  <a:prstClr val="white"/>
                </a:solidFill>
                <a:effectLst/>
                <a:uLnTx/>
                <a:uFillTx/>
                <a:latin typeface="Open Sans"/>
                <a:ea typeface="+mn-ea"/>
                <a:cs typeface="Calibri"/>
                <a:sym typeface="Open Sans"/>
              </a:endParaRPr>
            </a:p>
          </p:txBody>
        </p:sp>
        <p:sp>
          <p:nvSpPr>
            <p:cNvPr id="18" name="Rectangle 17">
              <a:extLst>
                <a:ext uri="{FF2B5EF4-FFF2-40B4-BE49-F238E27FC236}">
                  <a16:creationId xmlns:a16="http://schemas.microsoft.com/office/drawing/2014/main" id="{93866084-CF64-430D-C8F9-64DA31B0595B}"/>
                </a:ext>
              </a:extLst>
            </p:cNvPr>
            <p:cNvSpPr/>
            <p:nvPr/>
          </p:nvSpPr>
          <p:spPr bwMode="gray">
            <a:xfrm>
              <a:off x="7756264" y="1710466"/>
              <a:ext cx="1430767" cy="484094"/>
            </a:xfrm>
            <a:prstGeom prst="rect">
              <a:avLst/>
            </a:prstGeom>
            <a:grp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200" b="1" i="0" u="none" strike="noStrike" kern="1200" cap="none" spc="0" normalizeH="0" baseline="0" noProof="0">
                <a:ln>
                  <a:noFill/>
                </a:ln>
                <a:solidFill>
                  <a:prstClr val="white"/>
                </a:solidFill>
                <a:effectLst/>
                <a:uLnTx/>
                <a:uFillTx/>
                <a:latin typeface="Open Sans"/>
                <a:ea typeface="+mn-ea"/>
                <a:cs typeface="Calibri"/>
                <a:sym typeface="Open Sans"/>
              </a:endParaRPr>
            </a:p>
          </p:txBody>
        </p:sp>
      </p:grpSp>
      <p:grpSp>
        <p:nvGrpSpPr>
          <p:cNvPr id="19" name="Group 18">
            <a:extLst>
              <a:ext uri="{FF2B5EF4-FFF2-40B4-BE49-F238E27FC236}">
                <a16:creationId xmlns:a16="http://schemas.microsoft.com/office/drawing/2014/main" id="{FF86B597-AACF-4189-30AD-EAB0FD5B1F40}"/>
              </a:ext>
            </a:extLst>
          </p:cNvPr>
          <p:cNvGrpSpPr/>
          <p:nvPr userDrawn="1"/>
        </p:nvGrpSpPr>
        <p:grpSpPr>
          <a:xfrm>
            <a:off x="9085674" y="3584346"/>
            <a:ext cx="2466379" cy="540878"/>
            <a:chOff x="9170894" y="1710466"/>
            <a:chExt cx="1909482" cy="484094"/>
          </a:xfrm>
          <a:solidFill>
            <a:srgbClr val="25890C"/>
          </a:solidFill>
        </p:grpSpPr>
        <p:sp>
          <p:nvSpPr>
            <p:cNvPr id="20" name="Flowchart: Delay 8">
              <a:extLst>
                <a:ext uri="{FF2B5EF4-FFF2-40B4-BE49-F238E27FC236}">
                  <a16:creationId xmlns:a16="http://schemas.microsoft.com/office/drawing/2014/main" id="{799BD9A2-C227-F951-DB26-D0C4E205344F}"/>
                </a:ext>
              </a:extLst>
            </p:cNvPr>
            <p:cNvSpPr/>
            <p:nvPr/>
          </p:nvSpPr>
          <p:spPr bwMode="gray">
            <a:xfrm>
              <a:off x="10585524" y="1710466"/>
              <a:ext cx="494852" cy="484094"/>
            </a:xfrm>
            <a:prstGeom prst="flowChartDelay">
              <a:avLst/>
            </a:prstGeom>
            <a:grp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200" b="1" i="0" u="none" strike="noStrike" kern="1200" cap="none" spc="0" normalizeH="0" baseline="0" noProof="0">
                <a:ln>
                  <a:noFill/>
                </a:ln>
                <a:solidFill>
                  <a:prstClr val="black"/>
                </a:solidFill>
                <a:effectLst/>
                <a:uLnTx/>
                <a:uFillTx/>
                <a:latin typeface="Open Sans"/>
                <a:ea typeface="+mn-ea"/>
                <a:cs typeface="Calibri"/>
                <a:sym typeface="Open Sans"/>
              </a:endParaRPr>
            </a:p>
          </p:txBody>
        </p:sp>
        <p:sp>
          <p:nvSpPr>
            <p:cNvPr id="21" name="Rectangle 20">
              <a:extLst>
                <a:ext uri="{FF2B5EF4-FFF2-40B4-BE49-F238E27FC236}">
                  <a16:creationId xmlns:a16="http://schemas.microsoft.com/office/drawing/2014/main" id="{0E50F730-9511-C595-DF56-8E2BA326D9C8}"/>
                </a:ext>
              </a:extLst>
            </p:cNvPr>
            <p:cNvSpPr/>
            <p:nvPr/>
          </p:nvSpPr>
          <p:spPr bwMode="gray">
            <a:xfrm>
              <a:off x="9170894" y="1710466"/>
              <a:ext cx="1430767" cy="484094"/>
            </a:xfrm>
            <a:prstGeom prst="rect">
              <a:avLst/>
            </a:prstGeom>
            <a:grp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200" b="1" i="0" u="none" strike="noStrike" kern="1200" cap="none" spc="0" normalizeH="0" baseline="0" noProof="0">
                <a:ln>
                  <a:noFill/>
                </a:ln>
                <a:solidFill>
                  <a:prstClr val="black"/>
                </a:solidFill>
                <a:effectLst/>
                <a:uLnTx/>
                <a:uFillTx/>
                <a:latin typeface="Open Sans"/>
                <a:ea typeface="+mn-ea"/>
                <a:cs typeface="Calibri"/>
                <a:sym typeface="Open Sans"/>
              </a:endParaRPr>
            </a:p>
          </p:txBody>
        </p:sp>
      </p:grpSp>
      <p:grpSp>
        <p:nvGrpSpPr>
          <p:cNvPr id="22" name="Group 21">
            <a:extLst>
              <a:ext uri="{FF2B5EF4-FFF2-40B4-BE49-F238E27FC236}">
                <a16:creationId xmlns:a16="http://schemas.microsoft.com/office/drawing/2014/main" id="{3C9CAE3B-D3D9-BF45-BFD3-569947474F83}"/>
              </a:ext>
            </a:extLst>
          </p:cNvPr>
          <p:cNvGrpSpPr/>
          <p:nvPr userDrawn="1"/>
        </p:nvGrpSpPr>
        <p:grpSpPr>
          <a:xfrm>
            <a:off x="6624737" y="4472865"/>
            <a:ext cx="2466379" cy="540878"/>
            <a:chOff x="7268185" y="1710466"/>
            <a:chExt cx="1918846" cy="484094"/>
          </a:xfrm>
          <a:solidFill>
            <a:srgbClr val="86BD24"/>
          </a:solidFill>
        </p:grpSpPr>
        <p:sp>
          <p:nvSpPr>
            <p:cNvPr id="23" name="Flowchart: Delay 5">
              <a:extLst>
                <a:ext uri="{FF2B5EF4-FFF2-40B4-BE49-F238E27FC236}">
                  <a16:creationId xmlns:a16="http://schemas.microsoft.com/office/drawing/2014/main" id="{09F66C42-6DD6-7A93-BB93-BB5909D33BCF}"/>
                </a:ext>
              </a:extLst>
            </p:cNvPr>
            <p:cNvSpPr/>
            <p:nvPr/>
          </p:nvSpPr>
          <p:spPr bwMode="gray">
            <a:xfrm flipH="1">
              <a:off x="7268185" y="1710466"/>
              <a:ext cx="494852" cy="484094"/>
            </a:xfrm>
            <a:prstGeom prst="flowChartDelay">
              <a:avLst/>
            </a:prstGeom>
            <a:grp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200" b="1" i="0" u="none" strike="noStrike" kern="1200" cap="none" spc="0" normalizeH="0" baseline="0" noProof="0">
                <a:ln>
                  <a:noFill/>
                </a:ln>
                <a:solidFill>
                  <a:prstClr val="white"/>
                </a:solidFill>
                <a:effectLst/>
                <a:uLnTx/>
                <a:uFillTx/>
                <a:latin typeface="Open Sans"/>
                <a:ea typeface="+mn-ea"/>
                <a:cs typeface="Calibri"/>
                <a:sym typeface="Open Sans"/>
              </a:endParaRPr>
            </a:p>
          </p:txBody>
        </p:sp>
        <p:sp>
          <p:nvSpPr>
            <p:cNvPr id="24" name="Rectangle 23">
              <a:extLst>
                <a:ext uri="{FF2B5EF4-FFF2-40B4-BE49-F238E27FC236}">
                  <a16:creationId xmlns:a16="http://schemas.microsoft.com/office/drawing/2014/main" id="{61BAF3FF-99B5-1215-96BE-9762F727E708}"/>
                </a:ext>
              </a:extLst>
            </p:cNvPr>
            <p:cNvSpPr/>
            <p:nvPr/>
          </p:nvSpPr>
          <p:spPr bwMode="gray">
            <a:xfrm>
              <a:off x="7756264" y="1710466"/>
              <a:ext cx="1430767" cy="484094"/>
            </a:xfrm>
            <a:prstGeom prst="rect">
              <a:avLst/>
            </a:prstGeom>
            <a:grp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200" b="1" i="0" u="none" strike="noStrike" kern="1200" cap="none" spc="0" normalizeH="0" baseline="0" noProof="0">
                <a:ln>
                  <a:noFill/>
                </a:ln>
                <a:solidFill>
                  <a:prstClr val="white"/>
                </a:solidFill>
                <a:effectLst/>
                <a:uLnTx/>
                <a:uFillTx/>
                <a:latin typeface="Open Sans"/>
                <a:ea typeface="+mn-ea"/>
                <a:cs typeface="Calibri"/>
                <a:sym typeface="Open Sans"/>
              </a:endParaRPr>
            </a:p>
          </p:txBody>
        </p:sp>
      </p:grpSp>
      <p:grpSp>
        <p:nvGrpSpPr>
          <p:cNvPr id="25" name="Group 24">
            <a:extLst>
              <a:ext uri="{FF2B5EF4-FFF2-40B4-BE49-F238E27FC236}">
                <a16:creationId xmlns:a16="http://schemas.microsoft.com/office/drawing/2014/main" id="{77D05756-EEB4-8B10-AD8E-1FBB7961AAB1}"/>
              </a:ext>
            </a:extLst>
          </p:cNvPr>
          <p:cNvGrpSpPr/>
          <p:nvPr userDrawn="1"/>
        </p:nvGrpSpPr>
        <p:grpSpPr>
          <a:xfrm>
            <a:off x="9085674" y="4470754"/>
            <a:ext cx="2466379" cy="540878"/>
            <a:chOff x="9170894" y="1710466"/>
            <a:chExt cx="1909482" cy="484094"/>
          </a:xfrm>
          <a:solidFill>
            <a:srgbClr val="25890C"/>
          </a:solidFill>
        </p:grpSpPr>
        <p:sp>
          <p:nvSpPr>
            <p:cNvPr id="26" name="Flowchart: Delay 8">
              <a:extLst>
                <a:ext uri="{FF2B5EF4-FFF2-40B4-BE49-F238E27FC236}">
                  <a16:creationId xmlns:a16="http://schemas.microsoft.com/office/drawing/2014/main" id="{773690FE-22D2-BBB2-5CF5-79EC6504BDA5}"/>
                </a:ext>
              </a:extLst>
            </p:cNvPr>
            <p:cNvSpPr/>
            <p:nvPr/>
          </p:nvSpPr>
          <p:spPr bwMode="gray">
            <a:xfrm>
              <a:off x="10585524" y="1710466"/>
              <a:ext cx="494852" cy="484094"/>
            </a:xfrm>
            <a:prstGeom prst="flowChartDelay">
              <a:avLst/>
            </a:prstGeom>
            <a:grp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200" b="1" i="0" u="none" strike="noStrike" kern="1200" cap="none" spc="0" normalizeH="0" baseline="0" noProof="0">
                <a:ln>
                  <a:noFill/>
                </a:ln>
                <a:solidFill>
                  <a:prstClr val="black"/>
                </a:solidFill>
                <a:effectLst/>
                <a:uLnTx/>
                <a:uFillTx/>
                <a:latin typeface="Open Sans"/>
                <a:ea typeface="+mn-ea"/>
                <a:cs typeface="Calibri"/>
                <a:sym typeface="Open Sans"/>
              </a:endParaRPr>
            </a:p>
          </p:txBody>
        </p:sp>
        <p:sp>
          <p:nvSpPr>
            <p:cNvPr id="27" name="Rectangle 26">
              <a:extLst>
                <a:ext uri="{FF2B5EF4-FFF2-40B4-BE49-F238E27FC236}">
                  <a16:creationId xmlns:a16="http://schemas.microsoft.com/office/drawing/2014/main" id="{BF03D989-FE23-9665-FCFD-CDCE78050D07}"/>
                </a:ext>
              </a:extLst>
            </p:cNvPr>
            <p:cNvSpPr/>
            <p:nvPr/>
          </p:nvSpPr>
          <p:spPr bwMode="gray">
            <a:xfrm>
              <a:off x="9170894" y="1710466"/>
              <a:ext cx="1430767" cy="484094"/>
            </a:xfrm>
            <a:prstGeom prst="rect">
              <a:avLst/>
            </a:prstGeom>
            <a:grp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200" b="1" i="0" u="none" strike="noStrike" kern="1200" cap="none" spc="0" normalizeH="0" baseline="0" noProof="0">
                <a:ln>
                  <a:noFill/>
                </a:ln>
                <a:solidFill>
                  <a:prstClr val="black"/>
                </a:solidFill>
                <a:effectLst/>
                <a:uLnTx/>
                <a:uFillTx/>
                <a:latin typeface="Open Sans"/>
                <a:ea typeface="+mn-ea"/>
                <a:cs typeface="Calibri"/>
                <a:sym typeface="Open Sans"/>
              </a:endParaRPr>
            </a:p>
          </p:txBody>
        </p:sp>
      </p:grpSp>
      <p:grpSp>
        <p:nvGrpSpPr>
          <p:cNvPr id="28" name="Group 27">
            <a:extLst>
              <a:ext uri="{FF2B5EF4-FFF2-40B4-BE49-F238E27FC236}">
                <a16:creationId xmlns:a16="http://schemas.microsoft.com/office/drawing/2014/main" id="{CAF10926-D0AE-B1A1-E926-B08DF31ADE35}"/>
              </a:ext>
            </a:extLst>
          </p:cNvPr>
          <p:cNvGrpSpPr/>
          <p:nvPr userDrawn="1"/>
        </p:nvGrpSpPr>
        <p:grpSpPr>
          <a:xfrm>
            <a:off x="6624737" y="5349942"/>
            <a:ext cx="2466379" cy="540878"/>
            <a:chOff x="7268185" y="1710466"/>
            <a:chExt cx="1918846" cy="484094"/>
          </a:xfrm>
          <a:solidFill>
            <a:srgbClr val="86BD24"/>
          </a:solidFill>
        </p:grpSpPr>
        <p:sp>
          <p:nvSpPr>
            <p:cNvPr id="29" name="Flowchart: Delay 5">
              <a:extLst>
                <a:ext uri="{FF2B5EF4-FFF2-40B4-BE49-F238E27FC236}">
                  <a16:creationId xmlns:a16="http://schemas.microsoft.com/office/drawing/2014/main" id="{B795E855-F55B-0472-06C5-F636B4BB7B40}"/>
                </a:ext>
              </a:extLst>
            </p:cNvPr>
            <p:cNvSpPr/>
            <p:nvPr/>
          </p:nvSpPr>
          <p:spPr bwMode="gray">
            <a:xfrm flipH="1">
              <a:off x="7268185" y="1710466"/>
              <a:ext cx="494852" cy="484094"/>
            </a:xfrm>
            <a:prstGeom prst="flowChartDelay">
              <a:avLst/>
            </a:prstGeom>
            <a:grp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200" b="1" i="0" u="none" strike="noStrike" kern="1200" cap="none" spc="0" normalizeH="0" baseline="0" noProof="0">
                <a:ln>
                  <a:noFill/>
                </a:ln>
                <a:solidFill>
                  <a:prstClr val="white"/>
                </a:solidFill>
                <a:effectLst/>
                <a:uLnTx/>
                <a:uFillTx/>
                <a:latin typeface="Open Sans"/>
                <a:ea typeface="+mn-ea"/>
                <a:cs typeface="Calibri"/>
                <a:sym typeface="Open Sans"/>
              </a:endParaRPr>
            </a:p>
          </p:txBody>
        </p:sp>
        <p:sp>
          <p:nvSpPr>
            <p:cNvPr id="30" name="Rectangle 29">
              <a:extLst>
                <a:ext uri="{FF2B5EF4-FFF2-40B4-BE49-F238E27FC236}">
                  <a16:creationId xmlns:a16="http://schemas.microsoft.com/office/drawing/2014/main" id="{23F79528-428C-3007-DCCE-22ED71D94C4B}"/>
                </a:ext>
              </a:extLst>
            </p:cNvPr>
            <p:cNvSpPr/>
            <p:nvPr/>
          </p:nvSpPr>
          <p:spPr bwMode="gray">
            <a:xfrm>
              <a:off x="7756264" y="1710466"/>
              <a:ext cx="1430767" cy="484094"/>
            </a:xfrm>
            <a:prstGeom prst="rect">
              <a:avLst/>
            </a:prstGeom>
            <a:grp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200" b="1" i="0" u="none" strike="noStrike" kern="1200" cap="none" spc="0" normalizeH="0" baseline="0" noProof="0">
                <a:ln>
                  <a:noFill/>
                </a:ln>
                <a:solidFill>
                  <a:prstClr val="white"/>
                </a:solidFill>
                <a:effectLst/>
                <a:uLnTx/>
                <a:uFillTx/>
                <a:latin typeface="Open Sans"/>
                <a:ea typeface="+mn-ea"/>
                <a:cs typeface="Calibri"/>
                <a:sym typeface="Open Sans"/>
              </a:endParaRPr>
            </a:p>
          </p:txBody>
        </p:sp>
      </p:grpSp>
      <p:grpSp>
        <p:nvGrpSpPr>
          <p:cNvPr id="31" name="Group 30">
            <a:extLst>
              <a:ext uri="{FF2B5EF4-FFF2-40B4-BE49-F238E27FC236}">
                <a16:creationId xmlns:a16="http://schemas.microsoft.com/office/drawing/2014/main" id="{2C691908-2BD3-554C-59FA-836A164B8166}"/>
              </a:ext>
            </a:extLst>
          </p:cNvPr>
          <p:cNvGrpSpPr/>
          <p:nvPr userDrawn="1"/>
        </p:nvGrpSpPr>
        <p:grpSpPr>
          <a:xfrm>
            <a:off x="9085674" y="5347831"/>
            <a:ext cx="2466379" cy="540878"/>
            <a:chOff x="9170894" y="1710466"/>
            <a:chExt cx="1909482" cy="484094"/>
          </a:xfrm>
          <a:solidFill>
            <a:srgbClr val="25890C"/>
          </a:solidFill>
        </p:grpSpPr>
        <p:sp>
          <p:nvSpPr>
            <p:cNvPr id="32" name="Flowchart: Delay 8">
              <a:extLst>
                <a:ext uri="{FF2B5EF4-FFF2-40B4-BE49-F238E27FC236}">
                  <a16:creationId xmlns:a16="http://schemas.microsoft.com/office/drawing/2014/main" id="{E0FA524E-D061-4307-9568-B808E823A4A2}"/>
                </a:ext>
              </a:extLst>
            </p:cNvPr>
            <p:cNvSpPr/>
            <p:nvPr/>
          </p:nvSpPr>
          <p:spPr bwMode="gray">
            <a:xfrm>
              <a:off x="10585524" y="1710466"/>
              <a:ext cx="494852" cy="484094"/>
            </a:xfrm>
            <a:prstGeom prst="flowChartDelay">
              <a:avLst/>
            </a:prstGeom>
            <a:grp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200" b="1" i="0" u="none" strike="noStrike" kern="1200" cap="none" spc="0" normalizeH="0" baseline="0" noProof="0">
                <a:ln>
                  <a:noFill/>
                </a:ln>
                <a:solidFill>
                  <a:prstClr val="black"/>
                </a:solidFill>
                <a:effectLst/>
                <a:uLnTx/>
                <a:uFillTx/>
                <a:latin typeface="Open Sans"/>
                <a:ea typeface="+mn-ea"/>
                <a:cs typeface="Calibri"/>
                <a:sym typeface="Open Sans"/>
              </a:endParaRPr>
            </a:p>
          </p:txBody>
        </p:sp>
        <p:sp>
          <p:nvSpPr>
            <p:cNvPr id="33" name="Rectangle 32">
              <a:extLst>
                <a:ext uri="{FF2B5EF4-FFF2-40B4-BE49-F238E27FC236}">
                  <a16:creationId xmlns:a16="http://schemas.microsoft.com/office/drawing/2014/main" id="{233326B0-471F-A465-92E4-BA0A6D24C381}"/>
                </a:ext>
              </a:extLst>
            </p:cNvPr>
            <p:cNvSpPr/>
            <p:nvPr/>
          </p:nvSpPr>
          <p:spPr bwMode="gray">
            <a:xfrm>
              <a:off x="9170894" y="1710466"/>
              <a:ext cx="1430767" cy="484094"/>
            </a:xfrm>
            <a:prstGeom prst="rect">
              <a:avLst/>
            </a:prstGeom>
            <a:grp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200" b="1" i="0" u="none" strike="noStrike" kern="1200" cap="none" spc="0" normalizeH="0" baseline="0" noProof="0">
                <a:ln>
                  <a:noFill/>
                </a:ln>
                <a:solidFill>
                  <a:prstClr val="black"/>
                </a:solidFill>
                <a:effectLst/>
                <a:uLnTx/>
                <a:uFillTx/>
                <a:latin typeface="Open Sans"/>
                <a:ea typeface="+mn-ea"/>
                <a:cs typeface="Calibri"/>
                <a:sym typeface="Open Sans"/>
              </a:endParaRPr>
            </a:p>
          </p:txBody>
        </p:sp>
      </p:grpSp>
      <p:pic>
        <p:nvPicPr>
          <p:cNvPr id="34" name="Graphic 33">
            <a:extLst>
              <a:ext uri="{FF2B5EF4-FFF2-40B4-BE49-F238E27FC236}">
                <a16:creationId xmlns:a16="http://schemas.microsoft.com/office/drawing/2014/main" id="{87021B60-EE47-5C8E-BF96-234EF5D193E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809935" y="2874543"/>
            <a:ext cx="530352" cy="258136"/>
          </a:xfrm>
          <a:prstGeom prst="rect">
            <a:avLst/>
          </a:prstGeom>
        </p:spPr>
      </p:pic>
      <p:pic>
        <p:nvPicPr>
          <p:cNvPr id="35" name="Graphic 34">
            <a:extLst>
              <a:ext uri="{FF2B5EF4-FFF2-40B4-BE49-F238E27FC236}">
                <a16:creationId xmlns:a16="http://schemas.microsoft.com/office/drawing/2014/main" id="{94F86079-5FF5-E3CE-F499-42F84806FA9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823583" y="3725253"/>
            <a:ext cx="530352" cy="258136"/>
          </a:xfrm>
          <a:prstGeom prst="rect">
            <a:avLst/>
          </a:prstGeom>
        </p:spPr>
      </p:pic>
      <p:pic>
        <p:nvPicPr>
          <p:cNvPr id="36" name="Graphic 35">
            <a:extLst>
              <a:ext uri="{FF2B5EF4-FFF2-40B4-BE49-F238E27FC236}">
                <a16:creationId xmlns:a16="http://schemas.microsoft.com/office/drawing/2014/main" id="{09AD220C-9CB7-245A-2E7D-CF888C6868C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823583" y="4616906"/>
            <a:ext cx="530352" cy="258136"/>
          </a:xfrm>
          <a:prstGeom prst="rect">
            <a:avLst/>
          </a:prstGeom>
        </p:spPr>
      </p:pic>
      <p:pic>
        <p:nvPicPr>
          <p:cNvPr id="37" name="Graphic 36">
            <a:extLst>
              <a:ext uri="{FF2B5EF4-FFF2-40B4-BE49-F238E27FC236}">
                <a16:creationId xmlns:a16="http://schemas.microsoft.com/office/drawing/2014/main" id="{7908A8FF-E837-E104-3F51-FE666FC522A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828132" y="5494912"/>
            <a:ext cx="530352" cy="258136"/>
          </a:xfrm>
          <a:prstGeom prst="rect">
            <a:avLst/>
          </a:prstGeom>
        </p:spPr>
      </p:pic>
      <p:sp>
        <p:nvSpPr>
          <p:cNvPr id="38" name="Supporting Text">
            <a:extLst>
              <a:ext uri="{FF2B5EF4-FFF2-40B4-BE49-F238E27FC236}">
                <a16:creationId xmlns:a16="http://schemas.microsoft.com/office/drawing/2014/main" id="{EB1E0C05-527A-37DF-DDF5-0EC9BDB55EAE}"/>
              </a:ext>
            </a:extLst>
          </p:cNvPr>
          <p:cNvSpPr>
            <a:spLocks noGrp="1"/>
          </p:cNvSpPr>
          <p:nvPr>
            <p:ph type="body" sz="quarter" idx="25" hasCustomPrompt="1"/>
          </p:nvPr>
        </p:nvSpPr>
        <p:spPr>
          <a:xfrm>
            <a:off x="547624" y="2824712"/>
            <a:ext cx="3070464" cy="2913915"/>
          </a:xfrm>
        </p:spPr>
        <p:txBody>
          <a:bodyPr anchor="ctr">
            <a:normAutofit/>
          </a:bodyPr>
          <a:lstStyle>
            <a:lvl1pPr marL="0" indent="0">
              <a:lnSpc>
                <a:spcPts val="1920"/>
              </a:lnSpc>
              <a:buFont typeface="Arial" panose="020B0604020202020204" pitchFamily="34" charset="0"/>
              <a:buNone/>
              <a:defRPr sz="1400" b="0" i="0">
                <a:latin typeface="Open Sans Light" panose="020B0606030504020204" pitchFamily="34" charset="0"/>
                <a:ea typeface="Open Sans Light" panose="020B0606030504020204" pitchFamily="34" charset="0"/>
                <a:cs typeface="Open Sans Light" panose="020B0606030504020204" pitchFamily="34" charset="0"/>
              </a:defRPr>
            </a:lvl1pPr>
            <a:lvl5pPr marL="1828800" indent="0">
              <a:buNone/>
              <a:defRPr/>
            </a:lvl5pPr>
          </a:lstStyle>
          <a:p>
            <a:pPr lvl="0"/>
            <a:r>
              <a:rPr lang="en-US" dirty="0"/>
              <a:t>Supporting text</a:t>
            </a:r>
          </a:p>
        </p:txBody>
      </p:sp>
      <p:sp>
        <p:nvSpPr>
          <p:cNvPr id="39" name="Column 1 Title">
            <a:extLst>
              <a:ext uri="{FF2B5EF4-FFF2-40B4-BE49-F238E27FC236}">
                <a16:creationId xmlns:a16="http://schemas.microsoft.com/office/drawing/2014/main" id="{56F12DFE-F879-45D6-B705-7C1DBD225EAC}"/>
              </a:ext>
            </a:extLst>
          </p:cNvPr>
          <p:cNvSpPr>
            <a:spLocks noGrp="1"/>
          </p:cNvSpPr>
          <p:nvPr>
            <p:ph type="body" sz="quarter" idx="34" hasCustomPrompt="1"/>
          </p:nvPr>
        </p:nvSpPr>
        <p:spPr>
          <a:xfrm>
            <a:off x="6615407" y="2259669"/>
            <a:ext cx="2460937" cy="367624"/>
          </a:xfrm>
        </p:spPr>
        <p:txBody>
          <a:bodyPr anchor="ctr">
            <a:normAutofit/>
          </a:bodyPr>
          <a:lstStyle>
            <a:lvl1pPr marL="0" indent="0" algn="ctr">
              <a:lnSpc>
                <a:spcPct val="100000"/>
              </a:lnSpc>
              <a:buNone/>
              <a:defRPr sz="1200" b="1" i="0">
                <a:latin typeface="Open Sans SemiBold" panose="020B0606030504020204" pitchFamily="34" charset="0"/>
                <a:ea typeface="Open Sans SemiBold" panose="020B0606030504020204" pitchFamily="34" charset="0"/>
                <a:cs typeface="Open Sans SemiBold" panose="020B0606030504020204" pitchFamily="34" charset="0"/>
              </a:defRPr>
            </a:lvl1pPr>
          </a:lstStyle>
          <a:p>
            <a:pPr lvl="0"/>
            <a:r>
              <a:rPr lang="en-US" dirty="0"/>
              <a:t>COLUMN 1 TITLE</a:t>
            </a:r>
          </a:p>
        </p:txBody>
      </p:sp>
      <p:sp>
        <p:nvSpPr>
          <p:cNvPr id="40" name="Column 2 Title">
            <a:extLst>
              <a:ext uri="{FF2B5EF4-FFF2-40B4-BE49-F238E27FC236}">
                <a16:creationId xmlns:a16="http://schemas.microsoft.com/office/drawing/2014/main" id="{1437E5B8-0F0A-1CD6-D9EC-FB8D42FF78A7}"/>
              </a:ext>
            </a:extLst>
          </p:cNvPr>
          <p:cNvSpPr>
            <a:spLocks noGrp="1"/>
          </p:cNvSpPr>
          <p:nvPr>
            <p:ph type="body" sz="quarter" idx="31" hasCustomPrompt="1"/>
          </p:nvPr>
        </p:nvSpPr>
        <p:spPr>
          <a:xfrm>
            <a:off x="9085675" y="2259668"/>
            <a:ext cx="2466378" cy="367624"/>
          </a:xfrm>
        </p:spPr>
        <p:txBody>
          <a:bodyPr anchor="ctr">
            <a:normAutofit/>
          </a:bodyPr>
          <a:lstStyle>
            <a:lvl1pPr marL="0" indent="0" algn="ctr">
              <a:lnSpc>
                <a:spcPct val="100000"/>
              </a:lnSpc>
              <a:buNone/>
              <a:defRPr sz="1200" b="1" i="0">
                <a:latin typeface="Open Sans SemiBold" panose="020B0606030504020204" pitchFamily="34" charset="0"/>
                <a:ea typeface="Open Sans SemiBold" panose="020B0606030504020204" pitchFamily="34" charset="0"/>
                <a:cs typeface="Open Sans SemiBold" panose="020B0606030504020204" pitchFamily="34" charset="0"/>
              </a:defRPr>
            </a:lvl1pPr>
          </a:lstStyle>
          <a:p>
            <a:pPr lvl="0"/>
            <a:r>
              <a:rPr lang="en-US"/>
              <a:t>COLUMN 2 TITLE</a:t>
            </a:r>
          </a:p>
        </p:txBody>
      </p:sp>
      <p:sp>
        <p:nvSpPr>
          <p:cNvPr id="41" name="Row 1 Label">
            <a:extLst>
              <a:ext uri="{FF2B5EF4-FFF2-40B4-BE49-F238E27FC236}">
                <a16:creationId xmlns:a16="http://schemas.microsoft.com/office/drawing/2014/main" id="{15366178-8F75-E2C2-247C-2E1280CA069E}"/>
              </a:ext>
            </a:extLst>
          </p:cNvPr>
          <p:cNvSpPr>
            <a:spLocks noGrp="1"/>
          </p:cNvSpPr>
          <p:nvPr>
            <p:ph type="body" sz="quarter" idx="28" hasCustomPrompt="1"/>
          </p:nvPr>
        </p:nvSpPr>
        <p:spPr>
          <a:xfrm>
            <a:off x="4949320" y="2714150"/>
            <a:ext cx="1371434" cy="587462"/>
          </a:xfrm>
        </p:spPr>
        <p:txBody>
          <a:bodyPr anchor="ctr">
            <a:normAutofit/>
          </a:bodyPr>
          <a:lstStyle>
            <a:lvl1pPr marL="0" indent="0" algn="l">
              <a:lnSpc>
                <a:spcPct val="100000"/>
              </a:lnSpc>
              <a:buNone/>
              <a:defRPr sz="1100" b="0" i="0">
                <a:latin typeface="Open Sans SemiBold" pitchFamily="2" charset="0"/>
                <a:ea typeface="Open Sans SemiBold" pitchFamily="2" charset="0"/>
                <a:cs typeface="Open Sans SemiBold" pitchFamily="2" charset="0"/>
              </a:defRPr>
            </a:lvl1pPr>
            <a:lvl5pPr marL="1828800" indent="0">
              <a:buNone/>
              <a:defRPr/>
            </a:lvl5pPr>
          </a:lstStyle>
          <a:p>
            <a:pPr lvl="0"/>
            <a:r>
              <a:rPr lang="en-US" dirty="0"/>
              <a:t>ROW 1 LABEL</a:t>
            </a:r>
          </a:p>
        </p:txBody>
      </p:sp>
      <p:sp>
        <p:nvSpPr>
          <p:cNvPr id="42" name="Row 1 icon">
            <a:extLst>
              <a:ext uri="{FF2B5EF4-FFF2-40B4-BE49-F238E27FC236}">
                <a16:creationId xmlns:a16="http://schemas.microsoft.com/office/drawing/2014/main" id="{C02FC96E-69F7-2B90-7845-A4F34ED3BF77}"/>
              </a:ext>
            </a:extLst>
          </p:cNvPr>
          <p:cNvSpPr>
            <a:spLocks noGrp="1"/>
          </p:cNvSpPr>
          <p:nvPr>
            <p:ph type="pic" sz="quarter" idx="20" hasCustomPrompt="1"/>
          </p:nvPr>
        </p:nvSpPr>
        <p:spPr>
          <a:xfrm>
            <a:off x="4370469" y="2745786"/>
            <a:ext cx="530352" cy="530352"/>
          </a:xfrm>
          <a:prstGeom prst="rect">
            <a:avLst/>
          </a:prstGeom>
        </p:spPr>
        <p:txBody>
          <a:bodyPr>
            <a:normAutofit/>
          </a:bodyPr>
          <a:lstStyle>
            <a:lvl1pPr marL="0" indent="0">
              <a:buNone/>
              <a:defRPr sz="600"/>
            </a:lvl1pPr>
          </a:lstStyle>
          <a:p>
            <a:r>
              <a:rPr lang="en-US" dirty="0"/>
              <a:t>{{ </a:t>
            </a:r>
            <a:r>
              <a:rPr lang="en-US" dirty="0" err="1"/>
              <a:t>dynamic_icon_placeholder</a:t>
            </a:r>
            <a:r>
              <a:rPr lang="en-US" dirty="0"/>
              <a:t> }} Row 1</a:t>
            </a:r>
          </a:p>
        </p:txBody>
      </p:sp>
      <p:sp>
        <p:nvSpPr>
          <p:cNvPr id="44" name="Row 1 Column 1 Value">
            <a:extLst>
              <a:ext uri="{FF2B5EF4-FFF2-40B4-BE49-F238E27FC236}">
                <a16:creationId xmlns:a16="http://schemas.microsoft.com/office/drawing/2014/main" id="{3B471BA8-750F-7DC6-7949-BFD62C187A58}"/>
              </a:ext>
            </a:extLst>
          </p:cNvPr>
          <p:cNvSpPr>
            <a:spLocks noGrp="1"/>
          </p:cNvSpPr>
          <p:nvPr>
            <p:ph type="body" sz="quarter" idx="33" hasCustomPrompt="1"/>
          </p:nvPr>
        </p:nvSpPr>
        <p:spPr>
          <a:xfrm>
            <a:off x="6849651" y="2740723"/>
            <a:ext cx="1825182" cy="528522"/>
          </a:xfrm>
        </p:spPr>
        <p:txBody>
          <a:bodyPr anchor="ctr">
            <a:normAutofit/>
          </a:bodyPr>
          <a:lstStyle>
            <a:lvl1pPr marL="0" indent="0" algn="ctr">
              <a:lnSpc>
                <a:spcPct val="100000"/>
              </a:lnSpc>
              <a:buNone/>
              <a:defRPr sz="1100" b="0" i="0">
                <a:solidFill>
                  <a:schemeClr val="bg1"/>
                </a:solidFill>
                <a:latin typeface="Open Sans SemiBold" pitchFamily="2" charset="0"/>
                <a:ea typeface="Open Sans SemiBold" pitchFamily="2" charset="0"/>
                <a:cs typeface="Open Sans SemiBold" pitchFamily="2" charset="0"/>
              </a:defRPr>
            </a:lvl1pPr>
            <a:lvl5pPr marL="1828800" indent="0">
              <a:buNone/>
              <a:defRPr/>
            </a:lvl5pPr>
          </a:lstStyle>
          <a:p>
            <a:pPr lvl="0"/>
            <a:r>
              <a:rPr lang="en-US" dirty="0"/>
              <a:t>Row 1 Column 1 Value</a:t>
            </a:r>
          </a:p>
        </p:txBody>
      </p:sp>
      <p:sp>
        <p:nvSpPr>
          <p:cNvPr id="45" name="Row 1 Column 2 value">
            <a:extLst>
              <a:ext uri="{FF2B5EF4-FFF2-40B4-BE49-F238E27FC236}">
                <a16:creationId xmlns:a16="http://schemas.microsoft.com/office/drawing/2014/main" id="{04ACC378-C503-E1DA-3CED-7D288FCA7512}"/>
              </a:ext>
            </a:extLst>
          </p:cNvPr>
          <p:cNvSpPr>
            <a:spLocks noGrp="1"/>
          </p:cNvSpPr>
          <p:nvPr>
            <p:ph type="body" sz="quarter" idx="38" hasCustomPrompt="1"/>
          </p:nvPr>
        </p:nvSpPr>
        <p:spPr>
          <a:xfrm>
            <a:off x="9487672" y="2740722"/>
            <a:ext cx="1715066" cy="528522"/>
          </a:xfrm>
        </p:spPr>
        <p:txBody>
          <a:bodyPr anchor="ctr">
            <a:normAutofit/>
          </a:bodyPr>
          <a:lstStyle>
            <a:lvl1pPr marL="0" indent="0" algn="ctr">
              <a:lnSpc>
                <a:spcPct val="100000"/>
              </a:lnSpc>
              <a:buNone/>
              <a:defRPr sz="1100" b="0" i="0">
                <a:solidFill>
                  <a:schemeClr val="bg1"/>
                </a:solidFill>
                <a:latin typeface="Open Sans SemiBold" pitchFamily="2" charset="0"/>
                <a:ea typeface="Open Sans SemiBold" pitchFamily="2" charset="0"/>
                <a:cs typeface="Open Sans SemiBold" pitchFamily="2" charset="0"/>
              </a:defRPr>
            </a:lvl1pPr>
            <a:lvl5pPr marL="1828800" indent="0">
              <a:buNone/>
              <a:defRPr/>
            </a:lvl5pPr>
          </a:lstStyle>
          <a:p>
            <a:pPr lvl="0"/>
            <a:r>
              <a:rPr lang="en-US" dirty="0"/>
              <a:t>Row 1 Column 2 Value</a:t>
            </a:r>
          </a:p>
        </p:txBody>
      </p:sp>
      <p:sp>
        <p:nvSpPr>
          <p:cNvPr id="46" name="Row 2 Label">
            <a:extLst>
              <a:ext uri="{FF2B5EF4-FFF2-40B4-BE49-F238E27FC236}">
                <a16:creationId xmlns:a16="http://schemas.microsoft.com/office/drawing/2014/main" id="{52135194-4D36-ED71-0F42-F3DA1D1BD757}"/>
              </a:ext>
            </a:extLst>
          </p:cNvPr>
          <p:cNvSpPr>
            <a:spLocks noGrp="1"/>
          </p:cNvSpPr>
          <p:nvPr>
            <p:ph type="body" sz="quarter" idx="35" hasCustomPrompt="1"/>
          </p:nvPr>
        </p:nvSpPr>
        <p:spPr>
          <a:xfrm>
            <a:off x="4949319" y="3574263"/>
            <a:ext cx="1371434" cy="587462"/>
          </a:xfrm>
        </p:spPr>
        <p:txBody>
          <a:bodyPr anchor="ctr">
            <a:normAutofit/>
          </a:bodyPr>
          <a:lstStyle>
            <a:lvl1pPr marL="0" indent="0" algn="l">
              <a:lnSpc>
                <a:spcPct val="100000"/>
              </a:lnSpc>
              <a:buNone/>
              <a:defRPr sz="1100" b="0" i="0">
                <a:latin typeface="Open Sans SemiBold" pitchFamily="2" charset="0"/>
                <a:ea typeface="Open Sans SemiBold" pitchFamily="2" charset="0"/>
                <a:cs typeface="Open Sans SemiBold" pitchFamily="2" charset="0"/>
              </a:defRPr>
            </a:lvl1pPr>
            <a:lvl5pPr marL="1828800" indent="0">
              <a:buNone/>
              <a:defRPr/>
            </a:lvl5pPr>
          </a:lstStyle>
          <a:p>
            <a:pPr lvl="0"/>
            <a:r>
              <a:rPr lang="en-US" dirty="0"/>
              <a:t>ROW 2 LABEL</a:t>
            </a:r>
          </a:p>
        </p:txBody>
      </p:sp>
      <p:sp>
        <p:nvSpPr>
          <p:cNvPr id="47" name="Row 12icon">
            <a:extLst>
              <a:ext uri="{FF2B5EF4-FFF2-40B4-BE49-F238E27FC236}">
                <a16:creationId xmlns:a16="http://schemas.microsoft.com/office/drawing/2014/main" id="{EE5FD1AB-B212-D2BD-6E1A-4E2442B4FD2E}"/>
              </a:ext>
            </a:extLst>
          </p:cNvPr>
          <p:cNvSpPr>
            <a:spLocks noGrp="1"/>
          </p:cNvSpPr>
          <p:nvPr>
            <p:ph type="pic" sz="quarter" idx="76" hasCustomPrompt="1"/>
          </p:nvPr>
        </p:nvSpPr>
        <p:spPr>
          <a:xfrm>
            <a:off x="4370469" y="3602818"/>
            <a:ext cx="530352" cy="530352"/>
          </a:xfrm>
          <a:prstGeom prst="rect">
            <a:avLst/>
          </a:prstGeom>
        </p:spPr>
        <p:txBody>
          <a:bodyPr>
            <a:normAutofit/>
          </a:bodyPr>
          <a:lstStyle>
            <a:lvl1pPr marL="0" indent="0">
              <a:buNone/>
              <a:defRPr sz="600"/>
            </a:lvl1pPr>
          </a:lstStyle>
          <a:p>
            <a:r>
              <a:rPr lang="en-US" dirty="0"/>
              <a:t>{{ </a:t>
            </a:r>
            <a:r>
              <a:rPr lang="en-US" dirty="0" err="1"/>
              <a:t>dynamic_icon_placeholder</a:t>
            </a:r>
            <a:r>
              <a:rPr lang="en-US" dirty="0"/>
              <a:t> }} Row 2</a:t>
            </a:r>
          </a:p>
        </p:txBody>
      </p:sp>
      <p:sp>
        <p:nvSpPr>
          <p:cNvPr id="48" name="Row 2 Column 1 Value">
            <a:extLst>
              <a:ext uri="{FF2B5EF4-FFF2-40B4-BE49-F238E27FC236}">
                <a16:creationId xmlns:a16="http://schemas.microsoft.com/office/drawing/2014/main" id="{3C57F587-1794-F9BD-63C7-4E92F7E35E47}"/>
              </a:ext>
            </a:extLst>
          </p:cNvPr>
          <p:cNvSpPr>
            <a:spLocks noGrp="1"/>
          </p:cNvSpPr>
          <p:nvPr>
            <p:ph type="body" sz="quarter" idx="68" hasCustomPrompt="1"/>
          </p:nvPr>
        </p:nvSpPr>
        <p:spPr>
          <a:xfrm>
            <a:off x="6858981" y="3589809"/>
            <a:ext cx="1825182" cy="528522"/>
          </a:xfrm>
        </p:spPr>
        <p:txBody>
          <a:bodyPr anchor="ctr">
            <a:normAutofit/>
          </a:bodyPr>
          <a:lstStyle>
            <a:lvl1pPr marL="0" indent="0" algn="ctr">
              <a:lnSpc>
                <a:spcPct val="100000"/>
              </a:lnSpc>
              <a:buNone/>
              <a:defRPr sz="1100" b="0" i="0">
                <a:solidFill>
                  <a:schemeClr val="bg1"/>
                </a:solidFill>
                <a:latin typeface="Open Sans SemiBold" pitchFamily="2" charset="0"/>
                <a:ea typeface="Open Sans SemiBold" pitchFamily="2" charset="0"/>
                <a:cs typeface="Open Sans SemiBold" pitchFamily="2" charset="0"/>
              </a:defRPr>
            </a:lvl1pPr>
            <a:lvl5pPr marL="1828800" indent="0">
              <a:buNone/>
              <a:defRPr/>
            </a:lvl5pPr>
          </a:lstStyle>
          <a:p>
            <a:pPr lvl="0"/>
            <a:r>
              <a:rPr lang="en-US" dirty="0"/>
              <a:t>Row 2 Column 1 Value</a:t>
            </a:r>
          </a:p>
        </p:txBody>
      </p:sp>
      <p:sp>
        <p:nvSpPr>
          <p:cNvPr id="49" name="Row 2 Column 2 Value">
            <a:extLst>
              <a:ext uri="{FF2B5EF4-FFF2-40B4-BE49-F238E27FC236}">
                <a16:creationId xmlns:a16="http://schemas.microsoft.com/office/drawing/2014/main" id="{9D0F7820-9F01-5175-BCDA-F6904C8525E3}"/>
              </a:ext>
            </a:extLst>
          </p:cNvPr>
          <p:cNvSpPr>
            <a:spLocks noGrp="1"/>
          </p:cNvSpPr>
          <p:nvPr>
            <p:ph type="body" sz="quarter" idx="69" hasCustomPrompt="1"/>
          </p:nvPr>
        </p:nvSpPr>
        <p:spPr>
          <a:xfrm>
            <a:off x="9497002" y="3589808"/>
            <a:ext cx="1715066" cy="528522"/>
          </a:xfrm>
        </p:spPr>
        <p:txBody>
          <a:bodyPr anchor="ctr">
            <a:normAutofit/>
          </a:bodyPr>
          <a:lstStyle>
            <a:lvl1pPr marL="0" indent="0" algn="ctr">
              <a:lnSpc>
                <a:spcPct val="100000"/>
              </a:lnSpc>
              <a:buNone/>
              <a:defRPr sz="1100" b="0" i="0">
                <a:solidFill>
                  <a:schemeClr val="bg1"/>
                </a:solidFill>
                <a:latin typeface="Open Sans SemiBold" pitchFamily="2" charset="0"/>
                <a:ea typeface="Open Sans SemiBold" pitchFamily="2" charset="0"/>
                <a:cs typeface="Open Sans SemiBold" pitchFamily="2" charset="0"/>
              </a:defRPr>
            </a:lvl1pPr>
            <a:lvl5pPr marL="1828800" indent="0">
              <a:buNone/>
              <a:defRPr/>
            </a:lvl5pPr>
          </a:lstStyle>
          <a:p>
            <a:pPr lvl="0"/>
            <a:r>
              <a:rPr lang="en-US" dirty="0"/>
              <a:t>Row 2 Column 2 Value</a:t>
            </a:r>
          </a:p>
        </p:txBody>
      </p:sp>
      <p:sp>
        <p:nvSpPr>
          <p:cNvPr id="50" name="Row 3 Label">
            <a:extLst>
              <a:ext uri="{FF2B5EF4-FFF2-40B4-BE49-F238E27FC236}">
                <a16:creationId xmlns:a16="http://schemas.microsoft.com/office/drawing/2014/main" id="{ED11A6BE-C7AE-0DA1-8725-2D28310B6ECD}"/>
              </a:ext>
            </a:extLst>
          </p:cNvPr>
          <p:cNvSpPr>
            <a:spLocks noGrp="1"/>
          </p:cNvSpPr>
          <p:nvPr>
            <p:ph type="body" sz="quarter" idx="36" hasCustomPrompt="1"/>
          </p:nvPr>
        </p:nvSpPr>
        <p:spPr>
          <a:xfrm>
            <a:off x="4949986" y="4445199"/>
            <a:ext cx="1341064" cy="587462"/>
          </a:xfrm>
        </p:spPr>
        <p:txBody>
          <a:bodyPr anchor="ctr">
            <a:normAutofit/>
          </a:bodyPr>
          <a:lstStyle>
            <a:lvl1pPr marL="0" indent="0" algn="l">
              <a:lnSpc>
                <a:spcPct val="100000"/>
              </a:lnSpc>
              <a:buNone/>
              <a:defRPr sz="1100" b="0" i="0">
                <a:latin typeface="Open Sans SemiBold" pitchFamily="2" charset="0"/>
                <a:ea typeface="Open Sans SemiBold" pitchFamily="2" charset="0"/>
                <a:cs typeface="Open Sans SemiBold" pitchFamily="2" charset="0"/>
              </a:defRPr>
            </a:lvl1pPr>
            <a:lvl5pPr marL="1828800" indent="0">
              <a:buNone/>
              <a:defRPr/>
            </a:lvl5pPr>
          </a:lstStyle>
          <a:p>
            <a:pPr lvl="0"/>
            <a:r>
              <a:rPr lang="en-US" dirty="0"/>
              <a:t>ROW 3 LABEL</a:t>
            </a:r>
          </a:p>
        </p:txBody>
      </p:sp>
      <p:sp>
        <p:nvSpPr>
          <p:cNvPr id="51" name="Row 3 icon">
            <a:extLst>
              <a:ext uri="{FF2B5EF4-FFF2-40B4-BE49-F238E27FC236}">
                <a16:creationId xmlns:a16="http://schemas.microsoft.com/office/drawing/2014/main" id="{4EA75D25-EC44-C254-B15F-004F0E7D6023}"/>
              </a:ext>
            </a:extLst>
          </p:cNvPr>
          <p:cNvSpPr>
            <a:spLocks noGrp="1"/>
          </p:cNvSpPr>
          <p:nvPr>
            <p:ph type="pic" sz="quarter" idx="77" hasCustomPrompt="1"/>
          </p:nvPr>
        </p:nvSpPr>
        <p:spPr>
          <a:xfrm>
            <a:off x="4359180" y="4473754"/>
            <a:ext cx="530352" cy="530352"/>
          </a:xfrm>
          <a:prstGeom prst="rect">
            <a:avLst/>
          </a:prstGeom>
        </p:spPr>
        <p:txBody>
          <a:bodyPr>
            <a:normAutofit/>
          </a:bodyPr>
          <a:lstStyle>
            <a:lvl1pPr marL="0" indent="0">
              <a:buNone/>
              <a:defRPr sz="600"/>
            </a:lvl1pPr>
          </a:lstStyle>
          <a:p>
            <a:r>
              <a:rPr lang="en-US" dirty="0"/>
              <a:t>{{ </a:t>
            </a:r>
            <a:r>
              <a:rPr lang="en-US" dirty="0" err="1"/>
              <a:t>dynamic_icon_placeholder</a:t>
            </a:r>
            <a:r>
              <a:rPr lang="en-US" dirty="0"/>
              <a:t> }} Row 3</a:t>
            </a:r>
          </a:p>
        </p:txBody>
      </p:sp>
      <p:sp>
        <p:nvSpPr>
          <p:cNvPr id="52" name="Row 3 Column 1 Value">
            <a:extLst>
              <a:ext uri="{FF2B5EF4-FFF2-40B4-BE49-F238E27FC236}">
                <a16:creationId xmlns:a16="http://schemas.microsoft.com/office/drawing/2014/main" id="{BB0C07B7-6154-B0C2-0978-A27D2F53341B}"/>
              </a:ext>
            </a:extLst>
          </p:cNvPr>
          <p:cNvSpPr>
            <a:spLocks noGrp="1"/>
          </p:cNvSpPr>
          <p:nvPr>
            <p:ph type="body" sz="quarter" idx="71" hasCustomPrompt="1"/>
          </p:nvPr>
        </p:nvSpPr>
        <p:spPr>
          <a:xfrm>
            <a:off x="6858981" y="4476217"/>
            <a:ext cx="1825182" cy="528522"/>
          </a:xfrm>
        </p:spPr>
        <p:txBody>
          <a:bodyPr anchor="ctr">
            <a:normAutofit/>
          </a:bodyPr>
          <a:lstStyle>
            <a:lvl1pPr marL="0" indent="0" algn="ctr">
              <a:lnSpc>
                <a:spcPct val="100000"/>
              </a:lnSpc>
              <a:buNone/>
              <a:defRPr sz="1100" b="0" i="0">
                <a:solidFill>
                  <a:schemeClr val="bg1"/>
                </a:solidFill>
                <a:latin typeface="Open Sans SemiBold" pitchFamily="2" charset="0"/>
                <a:ea typeface="Open Sans SemiBold" pitchFamily="2" charset="0"/>
                <a:cs typeface="Open Sans SemiBold" pitchFamily="2" charset="0"/>
              </a:defRPr>
            </a:lvl1pPr>
            <a:lvl5pPr marL="1828800" indent="0">
              <a:buNone/>
              <a:defRPr/>
            </a:lvl5pPr>
          </a:lstStyle>
          <a:p>
            <a:pPr lvl="0"/>
            <a:r>
              <a:rPr lang="en-US" dirty="0"/>
              <a:t>Row 3 Column 1 Value</a:t>
            </a:r>
          </a:p>
        </p:txBody>
      </p:sp>
      <p:sp>
        <p:nvSpPr>
          <p:cNvPr id="53" name="Row 3 Column 2 Value">
            <a:extLst>
              <a:ext uri="{FF2B5EF4-FFF2-40B4-BE49-F238E27FC236}">
                <a16:creationId xmlns:a16="http://schemas.microsoft.com/office/drawing/2014/main" id="{29DC5F55-E771-5AFA-E4BA-9D60EBFF0263}"/>
              </a:ext>
            </a:extLst>
          </p:cNvPr>
          <p:cNvSpPr>
            <a:spLocks noGrp="1"/>
          </p:cNvSpPr>
          <p:nvPr>
            <p:ph type="body" sz="quarter" idx="72" hasCustomPrompt="1"/>
          </p:nvPr>
        </p:nvSpPr>
        <p:spPr>
          <a:xfrm>
            <a:off x="9497002" y="4476216"/>
            <a:ext cx="1715066" cy="528522"/>
          </a:xfrm>
        </p:spPr>
        <p:txBody>
          <a:bodyPr anchor="ctr">
            <a:normAutofit/>
          </a:bodyPr>
          <a:lstStyle>
            <a:lvl1pPr marL="0" indent="0" algn="ctr">
              <a:lnSpc>
                <a:spcPct val="100000"/>
              </a:lnSpc>
              <a:buNone/>
              <a:defRPr sz="1100" b="0" i="0">
                <a:solidFill>
                  <a:schemeClr val="bg1"/>
                </a:solidFill>
                <a:latin typeface="Open Sans SemiBold" pitchFamily="2" charset="0"/>
                <a:ea typeface="Open Sans SemiBold" pitchFamily="2" charset="0"/>
                <a:cs typeface="Open Sans SemiBold" pitchFamily="2" charset="0"/>
              </a:defRPr>
            </a:lvl1pPr>
            <a:lvl5pPr marL="1828800" indent="0">
              <a:buNone/>
              <a:defRPr/>
            </a:lvl5pPr>
          </a:lstStyle>
          <a:p>
            <a:pPr lvl="0"/>
            <a:r>
              <a:rPr lang="en-US" dirty="0"/>
              <a:t>Row 3 Column 2 Value</a:t>
            </a:r>
          </a:p>
        </p:txBody>
      </p:sp>
      <p:sp>
        <p:nvSpPr>
          <p:cNvPr id="54" name="Row 4 Label">
            <a:extLst>
              <a:ext uri="{FF2B5EF4-FFF2-40B4-BE49-F238E27FC236}">
                <a16:creationId xmlns:a16="http://schemas.microsoft.com/office/drawing/2014/main" id="{BD22E1D1-A38B-105D-8818-F9DF49ECA532}"/>
              </a:ext>
            </a:extLst>
          </p:cNvPr>
          <p:cNvSpPr>
            <a:spLocks noGrp="1"/>
          </p:cNvSpPr>
          <p:nvPr>
            <p:ph type="body" sz="quarter" idx="37" hasCustomPrompt="1"/>
          </p:nvPr>
        </p:nvSpPr>
        <p:spPr>
          <a:xfrm>
            <a:off x="4949987" y="5325913"/>
            <a:ext cx="1341064" cy="587462"/>
          </a:xfrm>
        </p:spPr>
        <p:txBody>
          <a:bodyPr anchor="ctr">
            <a:normAutofit/>
          </a:bodyPr>
          <a:lstStyle>
            <a:lvl1pPr marL="0" indent="0" algn="l">
              <a:lnSpc>
                <a:spcPct val="100000"/>
              </a:lnSpc>
              <a:buNone/>
              <a:defRPr sz="1100" b="0" i="0">
                <a:latin typeface="Open Sans SemiBold" pitchFamily="2" charset="0"/>
                <a:ea typeface="Open Sans SemiBold" pitchFamily="2" charset="0"/>
                <a:cs typeface="Open Sans SemiBold" pitchFamily="2" charset="0"/>
              </a:defRPr>
            </a:lvl1pPr>
            <a:lvl5pPr marL="1828800" indent="0">
              <a:buNone/>
              <a:defRPr/>
            </a:lvl5pPr>
          </a:lstStyle>
          <a:p>
            <a:pPr lvl="0"/>
            <a:r>
              <a:rPr lang="en-US" dirty="0"/>
              <a:t>ROW 4 LABEL</a:t>
            </a:r>
          </a:p>
        </p:txBody>
      </p:sp>
      <p:sp>
        <p:nvSpPr>
          <p:cNvPr id="55" name="Row 4 icon">
            <a:extLst>
              <a:ext uri="{FF2B5EF4-FFF2-40B4-BE49-F238E27FC236}">
                <a16:creationId xmlns:a16="http://schemas.microsoft.com/office/drawing/2014/main" id="{03A570E7-CC1C-7E09-1EF3-9B5C69A41FA6}"/>
              </a:ext>
            </a:extLst>
          </p:cNvPr>
          <p:cNvSpPr>
            <a:spLocks noGrp="1"/>
          </p:cNvSpPr>
          <p:nvPr>
            <p:ph type="pic" sz="quarter" idx="78" hasCustomPrompt="1"/>
          </p:nvPr>
        </p:nvSpPr>
        <p:spPr>
          <a:xfrm>
            <a:off x="4359180" y="5354468"/>
            <a:ext cx="530352" cy="530352"/>
          </a:xfrm>
          <a:prstGeom prst="rect">
            <a:avLst/>
          </a:prstGeom>
        </p:spPr>
        <p:txBody>
          <a:bodyPr>
            <a:normAutofit/>
          </a:bodyPr>
          <a:lstStyle>
            <a:lvl1pPr marL="0" indent="0">
              <a:buNone/>
              <a:defRPr sz="600"/>
            </a:lvl1pPr>
          </a:lstStyle>
          <a:p>
            <a:r>
              <a:rPr lang="en-US" dirty="0"/>
              <a:t>{{ </a:t>
            </a:r>
            <a:r>
              <a:rPr lang="en-US" dirty="0" err="1"/>
              <a:t>dynamic_icon_placeholder</a:t>
            </a:r>
            <a:r>
              <a:rPr lang="en-US" dirty="0"/>
              <a:t> }} Row 4</a:t>
            </a:r>
          </a:p>
        </p:txBody>
      </p:sp>
      <p:sp>
        <p:nvSpPr>
          <p:cNvPr id="56" name="Row 4 Column 1 Value">
            <a:extLst>
              <a:ext uri="{FF2B5EF4-FFF2-40B4-BE49-F238E27FC236}">
                <a16:creationId xmlns:a16="http://schemas.microsoft.com/office/drawing/2014/main" id="{D3955860-D6EE-2E6F-E20A-9062EBF4BF3C}"/>
              </a:ext>
            </a:extLst>
          </p:cNvPr>
          <p:cNvSpPr>
            <a:spLocks noGrp="1"/>
          </p:cNvSpPr>
          <p:nvPr>
            <p:ph type="body" sz="quarter" idx="74" hasCustomPrompt="1"/>
          </p:nvPr>
        </p:nvSpPr>
        <p:spPr>
          <a:xfrm>
            <a:off x="6858981" y="5353294"/>
            <a:ext cx="1825182" cy="528522"/>
          </a:xfrm>
        </p:spPr>
        <p:txBody>
          <a:bodyPr anchor="ctr">
            <a:normAutofit/>
          </a:bodyPr>
          <a:lstStyle>
            <a:lvl1pPr marL="0" indent="0" algn="ctr">
              <a:lnSpc>
                <a:spcPct val="100000"/>
              </a:lnSpc>
              <a:buNone/>
              <a:defRPr sz="1100" b="0" i="0">
                <a:solidFill>
                  <a:schemeClr val="bg1"/>
                </a:solidFill>
                <a:latin typeface="Open Sans SemiBold" pitchFamily="2" charset="0"/>
                <a:ea typeface="Open Sans SemiBold" pitchFamily="2" charset="0"/>
                <a:cs typeface="Open Sans SemiBold" pitchFamily="2" charset="0"/>
              </a:defRPr>
            </a:lvl1pPr>
            <a:lvl5pPr marL="1828800" indent="0">
              <a:buNone/>
              <a:defRPr/>
            </a:lvl5pPr>
          </a:lstStyle>
          <a:p>
            <a:pPr lvl="0"/>
            <a:r>
              <a:rPr lang="en-US" dirty="0"/>
              <a:t>Row 4 Column 1 Value</a:t>
            </a:r>
          </a:p>
        </p:txBody>
      </p:sp>
      <p:sp>
        <p:nvSpPr>
          <p:cNvPr id="57" name="Row 4 Column 2 Value">
            <a:extLst>
              <a:ext uri="{FF2B5EF4-FFF2-40B4-BE49-F238E27FC236}">
                <a16:creationId xmlns:a16="http://schemas.microsoft.com/office/drawing/2014/main" id="{5FC6179A-02FF-A4DD-CD79-F45FA6F8BC00}"/>
              </a:ext>
            </a:extLst>
          </p:cNvPr>
          <p:cNvSpPr>
            <a:spLocks noGrp="1"/>
          </p:cNvSpPr>
          <p:nvPr>
            <p:ph type="body" sz="quarter" idx="75" hasCustomPrompt="1"/>
          </p:nvPr>
        </p:nvSpPr>
        <p:spPr>
          <a:xfrm>
            <a:off x="9497002" y="5353293"/>
            <a:ext cx="1715066" cy="528522"/>
          </a:xfrm>
        </p:spPr>
        <p:txBody>
          <a:bodyPr anchor="ctr">
            <a:normAutofit/>
          </a:bodyPr>
          <a:lstStyle>
            <a:lvl1pPr marL="0" indent="0" algn="ctr">
              <a:lnSpc>
                <a:spcPct val="100000"/>
              </a:lnSpc>
              <a:buNone/>
              <a:defRPr sz="1100" b="0" i="0">
                <a:solidFill>
                  <a:schemeClr val="bg1"/>
                </a:solidFill>
                <a:latin typeface="Open Sans SemiBold" pitchFamily="2" charset="0"/>
                <a:ea typeface="Open Sans SemiBold" pitchFamily="2" charset="0"/>
                <a:cs typeface="Open Sans SemiBold" pitchFamily="2" charset="0"/>
              </a:defRPr>
            </a:lvl1pPr>
            <a:lvl5pPr marL="1828800" indent="0">
              <a:buNone/>
              <a:defRPr/>
            </a:lvl5pPr>
          </a:lstStyle>
          <a:p>
            <a:pPr lvl="0"/>
            <a:r>
              <a:rPr lang="en-US" dirty="0"/>
              <a:t>Row 4 Column 2 Value</a:t>
            </a:r>
          </a:p>
        </p:txBody>
      </p:sp>
      <p:cxnSp>
        <p:nvCxnSpPr>
          <p:cNvPr id="58" name="Straight Connector 57">
            <a:extLst>
              <a:ext uri="{FF2B5EF4-FFF2-40B4-BE49-F238E27FC236}">
                <a16:creationId xmlns:a16="http://schemas.microsoft.com/office/drawing/2014/main" id="{609D22BD-5B39-6E92-493B-20D59FB56525}"/>
              </a:ext>
            </a:extLst>
          </p:cNvPr>
          <p:cNvCxnSpPr>
            <a:cxnSpLocks/>
          </p:cNvCxnSpPr>
          <p:nvPr userDrawn="1"/>
        </p:nvCxnSpPr>
        <p:spPr>
          <a:xfrm>
            <a:off x="4949319" y="3429000"/>
            <a:ext cx="1341731" cy="0"/>
          </a:xfrm>
          <a:prstGeom prst="line">
            <a:avLst/>
          </a:prstGeom>
          <a:ln w="12700">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59" name="Straight Connector 58">
            <a:extLst>
              <a:ext uri="{FF2B5EF4-FFF2-40B4-BE49-F238E27FC236}">
                <a16:creationId xmlns:a16="http://schemas.microsoft.com/office/drawing/2014/main" id="{7F819FC7-6883-70AD-FF7E-7CD96F5736C4}"/>
              </a:ext>
            </a:extLst>
          </p:cNvPr>
          <p:cNvCxnSpPr>
            <a:cxnSpLocks/>
          </p:cNvCxnSpPr>
          <p:nvPr userDrawn="1"/>
        </p:nvCxnSpPr>
        <p:spPr>
          <a:xfrm>
            <a:off x="4949319" y="4322064"/>
            <a:ext cx="1341731" cy="0"/>
          </a:xfrm>
          <a:prstGeom prst="line">
            <a:avLst/>
          </a:prstGeom>
          <a:ln w="12700">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60" name="Straight Connector 59">
            <a:extLst>
              <a:ext uri="{FF2B5EF4-FFF2-40B4-BE49-F238E27FC236}">
                <a16:creationId xmlns:a16="http://schemas.microsoft.com/office/drawing/2014/main" id="{0EA7DA9A-7969-7050-A468-DED088A03C13}"/>
              </a:ext>
            </a:extLst>
          </p:cNvPr>
          <p:cNvCxnSpPr>
            <a:cxnSpLocks/>
          </p:cNvCxnSpPr>
          <p:nvPr userDrawn="1"/>
        </p:nvCxnSpPr>
        <p:spPr>
          <a:xfrm>
            <a:off x="4949319" y="5178552"/>
            <a:ext cx="1333964" cy="0"/>
          </a:xfrm>
          <a:prstGeom prst="line">
            <a:avLst/>
          </a:prstGeom>
          <a:ln w="12700">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61" name="ai generated label">
            <a:extLst>
              <a:ext uri="{FF2B5EF4-FFF2-40B4-BE49-F238E27FC236}">
                <a16:creationId xmlns:a16="http://schemas.microsoft.com/office/drawing/2014/main" id="{C7A70B7D-F949-6B90-DCB4-5E4BD5A720FB}"/>
              </a:ext>
            </a:extLst>
          </p:cNvPr>
          <p:cNvSpPr>
            <a:spLocks noGrp="1"/>
          </p:cNvSpPr>
          <p:nvPr>
            <p:ph type="body" sz="quarter" idx="22" hasCustomPrompt="1"/>
          </p:nvPr>
        </p:nvSpPr>
        <p:spPr>
          <a:xfrm>
            <a:off x="9171362" y="285406"/>
            <a:ext cx="2428967" cy="311150"/>
          </a:xfrm>
        </p:spPr>
        <p:txBody>
          <a:bodyPr>
            <a:normAutofit/>
          </a:bodyPr>
          <a:lstStyle>
            <a:lvl1pPr marL="0" marR="0" indent="0" algn="r" defTabSz="914400" rtl="0" eaLnBrk="1" fontAlgn="auto" latinLnBrk="0" hangingPunct="1">
              <a:lnSpc>
                <a:spcPct val="90000"/>
              </a:lnSpc>
              <a:spcBef>
                <a:spcPts val="1000"/>
              </a:spcBef>
              <a:spcAft>
                <a:spcPts val="0"/>
              </a:spcAft>
              <a:buClrTx/>
              <a:buSzTx/>
              <a:buFont typeface="Arial" panose="020B0604020202020204" pitchFamily="34" charset="0"/>
              <a:buNone/>
              <a:tabLst/>
              <a:defRPr sz="1300" b="1" i="0">
                <a:solidFill>
                  <a:srgbClr val="FF0000"/>
                </a:solidFill>
                <a:latin typeface="Open Sans SemiBold" pitchFamily="2" charset="0"/>
                <a:ea typeface="Open Sans SemiBold" pitchFamily="2" charset="0"/>
                <a:cs typeface="Open Sans SemiBold"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 label }}</a:t>
            </a:r>
          </a:p>
        </p:txBody>
      </p:sp>
    </p:spTree>
    <p:extLst>
      <p:ext uri="{BB962C8B-B14F-4D97-AF65-F5344CB8AC3E}">
        <p14:creationId xmlns:p14="http://schemas.microsoft.com/office/powerpoint/2010/main" val="94731941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references_slide">
    <p:spTree>
      <p:nvGrpSpPr>
        <p:cNvPr id="1" name=""/>
        <p:cNvGrpSpPr/>
        <p:nvPr/>
      </p:nvGrpSpPr>
      <p:grpSpPr>
        <a:xfrm>
          <a:off x="0" y="0"/>
          <a:ext cx="0" cy="0"/>
          <a:chOff x="0" y="0"/>
          <a:chExt cx="0" cy="0"/>
        </a:xfrm>
      </p:grpSpPr>
      <p:sp>
        <p:nvSpPr>
          <p:cNvPr id="4" name="Section Title">
            <a:extLst>
              <a:ext uri="{FF2B5EF4-FFF2-40B4-BE49-F238E27FC236}">
                <a16:creationId xmlns:a16="http://schemas.microsoft.com/office/drawing/2014/main" id="{BA0A922C-AF52-72C2-95A6-D6C7EBDA18F7}"/>
              </a:ext>
            </a:extLst>
          </p:cNvPr>
          <p:cNvSpPr>
            <a:spLocks noGrp="1"/>
          </p:cNvSpPr>
          <p:nvPr>
            <p:ph type="body" sz="quarter" idx="19" hasCustomPrompt="1"/>
          </p:nvPr>
        </p:nvSpPr>
        <p:spPr>
          <a:xfrm>
            <a:off x="536575" y="301800"/>
            <a:ext cx="5803330" cy="222138"/>
          </a:xfrm>
        </p:spPr>
        <p:txBody>
          <a:bodyPr anchor="ctr">
            <a:normAutofit/>
          </a:bodyPr>
          <a:lstStyle>
            <a:lvl1pPr marL="0" indent="0">
              <a:lnSpc>
                <a:spcPct val="100000"/>
              </a:lnSpc>
              <a:buNone/>
              <a:defRPr sz="1100" b="1" i="0" spc="300">
                <a:solidFill>
                  <a:srgbClr val="A6A6A6"/>
                </a:solidFill>
                <a:latin typeface="Open Sans SemiBold" panose="020B0606030504020204" pitchFamily="34" charset="0"/>
                <a:ea typeface="Open Sans SemiBold" panose="020B0606030504020204" pitchFamily="34" charset="0"/>
                <a:cs typeface="Open Sans SemiBold" panose="020B0606030504020204" pitchFamily="34" charset="0"/>
              </a:defRPr>
            </a:lvl1pPr>
            <a:lvl5pPr marL="1828800" indent="0">
              <a:buNone/>
              <a:defRPr/>
            </a:lvl5pPr>
          </a:lstStyle>
          <a:p>
            <a:pPr lvl="0"/>
            <a:r>
              <a:rPr lang="en-US" dirty="0"/>
              <a:t>SECTION TITLE</a:t>
            </a:r>
          </a:p>
        </p:txBody>
      </p:sp>
      <p:sp>
        <p:nvSpPr>
          <p:cNvPr id="5" name="References">
            <a:extLst>
              <a:ext uri="{FF2B5EF4-FFF2-40B4-BE49-F238E27FC236}">
                <a16:creationId xmlns:a16="http://schemas.microsoft.com/office/drawing/2014/main" id="{AAF545F0-57A3-9F20-F63A-2C70345F7D7E}"/>
              </a:ext>
            </a:extLst>
          </p:cNvPr>
          <p:cNvSpPr>
            <a:spLocks noGrp="1"/>
          </p:cNvSpPr>
          <p:nvPr>
            <p:ph type="body" sz="quarter" idx="10" hasCustomPrompt="1"/>
          </p:nvPr>
        </p:nvSpPr>
        <p:spPr>
          <a:xfrm>
            <a:off x="536574" y="695426"/>
            <a:ext cx="11118858" cy="457200"/>
          </a:xfrm>
        </p:spPr>
        <p:txBody>
          <a:bodyPr anchor="ctr">
            <a:normAutofit/>
          </a:bodyPr>
          <a:lstStyle>
            <a:lvl1pPr marL="0" indent="0">
              <a:lnSpc>
                <a:spcPct val="100000"/>
              </a:lnSpc>
              <a:buNone/>
              <a:defRPr sz="2400" b="1" i="0">
                <a:latin typeface="Open Sans SemiBold" panose="020B0606030504020204" pitchFamily="34" charset="0"/>
                <a:ea typeface="Open Sans SemiBold" panose="020B0606030504020204" pitchFamily="34" charset="0"/>
                <a:cs typeface="Open Sans SemiBold" panose="020B0606030504020204" pitchFamily="34" charset="0"/>
              </a:defRPr>
            </a:lvl1pPr>
          </a:lstStyle>
          <a:p>
            <a:pPr lvl="0"/>
            <a:r>
              <a:rPr lang="en-US" dirty="0"/>
              <a:t>References</a:t>
            </a:r>
          </a:p>
        </p:txBody>
      </p:sp>
      <p:sp>
        <p:nvSpPr>
          <p:cNvPr id="6" name="References List">
            <a:extLst>
              <a:ext uri="{FF2B5EF4-FFF2-40B4-BE49-F238E27FC236}">
                <a16:creationId xmlns:a16="http://schemas.microsoft.com/office/drawing/2014/main" id="{19280700-4D1C-B85C-AD3C-FD71A148A404}"/>
              </a:ext>
            </a:extLst>
          </p:cNvPr>
          <p:cNvSpPr>
            <a:spLocks noGrp="1"/>
          </p:cNvSpPr>
          <p:nvPr>
            <p:ph type="body" sz="quarter" idx="21" hasCustomPrompt="1"/>
          </p:nvPr>
        </p:nvSpPr>
        <p:spPr>
          <a:xfrm>
            <a:off x="536574" y="1527048"/>
            <a:ext cx="11012695" cy="5029152"/>
          </a:xfrm>
        </p:spPr>
        <p:txBody>
          <a:bodyPr anchor="t">
            <a:normAutofit/>
          </a:bodyPr>
          <a:lstStyle>
            <a:lvl1pPr marL="0" indent="0">
              <a:lnSpc>
                <a:spcPts val="1600"/>
              </a:lnSpc>
              <a:buFont typeface="+mj-lt"/>
              <a:buNone/>
              <a:defRPr sz="1200" b="0" i="0">
                <a:latin typeface="Open Sans Light" panose="020B0606030504020204" pitchFamily="34" charset="0"/>
                <a:ea typeface="Open Sans Light" panose="020B0606030504020204" pitchFamily="34" charset="0"/>
                <a:cs typeface="Open Sans Light" panose="020B0606030504020204" pitchFamily="34" charset="0"/>
              </a:defRPr>
            </a:lvl1pPr>
          </a:lstStyle>
          <a:p>
            <a:pPr lvl="0"/>
            <a:r>
              <a:rPr lang="en-US" dirty="0"/>
              <a:t>References List</a:t>
            </a:r>
          </a:p>
        </p:txBody>
      </p:sp>
      <p:sp>
        <p:nvSpPr>
          <p:cNvPr id="7" name="ai generated label">
            <a:extLst>
              <a:ext uri="{FF2B5EF4-FFF2-40B4-BE49-F238E27FC236}">
                <a16:creationId xmlns:a16="http://schemas.microsoft.com/office/drawing/2014/main" id="{13F96B78-93CB-224C-F6C2-D381CE340055}"/>
              </a:ext>
            </a:extLst>
          </p:cNvPr>
          <p:cNvSpPr>
            <a:spLocks noGrp="1"/>
          </p:cNvSpPr>
          <p:nvPr>
            <p:ph type="body" sz="quarter" idx="22" hasCustomPrompt="1"/>
          </p:nvPr>
        </p:nvSpPr>
        <p:spPr>
          <a:xfrm>
            <a:off x="9171362" y="285406"/>
            <a:ext cx="2428967" cy="311150"/>
          </a:xfrm>
        </p:spPr>
        <p:txBody>
          <a:bodyPr>
            <a:normAutofit/>
          </a:bodyPr>
          <a:lstStyle>
            <a:lvl1pPr marL="0" marR="0" indent="0" algn="r" defTabSz="914400" rtl="0" eaLnBrk="1" fontAlgn="auto" latinLnBrk="0" hangingPunct="1">
              <a:lnSpc>
                <a:spcPct val="90000"/>
              </a:lnSpc>
              <a:spcBef>
                <a:spcPts val="1000"/>
              </a:spcBef>
              <a:spcAft>
                <a:spcPts val="0"/>
              </a:spcAft>
              <a:buClrTx/>
              <a:buSzTx/>
              <a:buFont typeface="Arial" panose="020B0604020202020204" pitchFamily="34" charset="0"/>
              <a:buNone/>
              <a:tabLst/>
              <a:defRPr sz="1300" b="1" i="0">
                <a:solidFill>
                  <a:srgbClr val="FF0000"/>
                </a:solidFill>
                <a:latin typeface="Open Sans SemiBold" pitchFamily="2" charset="0"/>
                <a:ea typeface="Open Sans SemiBold" pitchFamily="2" charset="0"/>
                <a:cs typeface="Open Sans SemiBold"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 label }}</a:t>
            </a:r>
          </a:p>
        </p:txBody>
      </p:sp>
    </p:spTree>
    <p:extLst>
      <p:ext uri="{BB962C8B-B14F-4D97-AF65-F5344CB8AC3E}">
        <p14:creationId xmlns:p14="http://schemas.microsoft.com/office/powerpoint/2010/main" val="294899125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isclaimer_slide">
    <p:bg>
      <p:bgPr>
        <a:solidFill>
          <a:schemeClr val="tx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CEE2AB6-8308-B5B9-1D06-3278FC5D4E48}"/>
              </a:ext>
            </a:extLst>
          </p:cNvPr>
          <p:cNvPicPr>
            <a:picLocks noChangeAspect="1"/>
          </p:cNvPicPr>
          <p:nvPr userDrawn="1"/>
        </p:nvPicPr>
        <p:blipFill>
          <a:blip r:embed="rId2"/>
          <a:stretch>
            <a:fillRect/>
          </a:stretch>
        </p:blipFill>
        <p:spPr>
          <a:xfrm>
            <a:off x="309867" y="2735275"/>
            <a:ext cx="3683723" cy="942599"/>
          </a:xfrm>
          <a:prstGeom prst="rect">
            <a:avLst/>
          </a:prstGeom>
        </p:spPr>
      </p:pic>
      <p:sp>
        <p:nvSpPr>
          <p:cNvPr id="7" name="TextBox 6">
            <a:extLst>
              <a:ext uri="{FF2B5EF4-FFF2-40B4-BE49-F238E27FC236}">
                <a16:creationId xmlns:a16="http://schemas.microsoft.com/office/drawing/2014/main" id="{38002140-5C2E-2034-3BB1-BEF45A87FD62}"/>
              </a:ext>
            </a:extLst>
          </p:cNvPr>
          <p:cNvSpPr txBox="1"/>
          <p:nvPr userDrawn="1"/>
        </p:nvSpPr>
        <p:spPr>
          <a:xfrm>
            <a:off x="370703" y="4967413"/>
            <a:ext cx="10206681" cy="1446550"/>
          </a:xfrm>
          <a:prstGeom prst="rect">
            <a:avLst/>
          </a:prstGeom>
          <a:noFill/>
        </p:spPr>
        <p:txBody>
          <a:bodyPr wrap="square" rtlCol="0">
            <a:spAutoFit/>
          </a:bodyPr>
          <a:lstStyle/>
          <a:p>
            <a:r>
              <a:rPr lang="en-US" sz="1100" b="0" i="0">
                <a:solidFill>
                  <a:schemeClr val="bg1">
                    <a:lumMod val="75000"/>
                  </a:schemeClr>
                </a:solidFill>
                <a:latin typeface="Open Sans Light" panose="020B0306030504020204" pitchFamily="34" charset="0"/>
                <a:ea typeface="Open Sans Light" panose="020B0306030504020204" pitchFamily="34" charset="0"/>
                <a:cs typeface="Open Sans Light" panose="020B0306030504020204" pitchFamily="34" charset="0"/>
              </a:rPr>
              <a:t>Disclaimer: This communication and any attachment to it is for internal distribution among personnel of Deloitte Touche Tohmatsu Limited (DTTL), its global network of member firms and their related entities (collectively, the “Deloitte organization”). It may contain confidential information and is intended solely for the use of the individual or entity to whom it is addressed. If you are not the intended recipient, please notify us immediately, do not use this communication in any way and then delete it and all copies of it on your system.</a:t>
            </a:r>
          </a:p>
          <a:p>
            <a:endParaRPr lang="en-US" sz="1100" b="0" i="0">
              <a:solidFill>
                <a:schemeClr val="bg1">
                  <a:lumMod val="75000"/>
                </a:schemeClr>
              </a:solidFill>
              <a:latin typeface="Open Sans Light" panose="020B0306030504020204" pitchFamily="34" charset="0"/>
              <a:ea typeface="Open Sans Light" panose="020B0306030504020204" pitchFamily="34" charset="0"/>
              <a:cs typeface="Open Sans Light" panose="020B0306030504020204" pitchFamily="34" charset="0"/>
            </a:endParaRPr>
          </a:p>
          <a:p>
            <a:r>
              <a:rPr lang="en-US" sz="1100" b="0" i="0">
                <a:solidFill>
                  <a:schemeClr val="bg1">
                    <a:lumMod val="75000"/>
                  </a:schemeClr>
                </a:solidFill>
                <a:latin typeface="Open Sans Light" panose="020B0306030504020204" pitchFamily="34" charset="0"/>
                <a:ea typeface="Open Sans Light" panose="020B0306030504020204" pitchFamily="34" charset="0"/>
                <a:cs typeface="Open Sans Light" panose="020B0306030504020204" pitchFamily="34" charset="0"/>
              </a:rPr>
              <a:t>None of DTTL, its member firms, related entities, employees or agents shall be responsible for any loss or damage whatsoever arising directly or indirectly in connection with any person relying on this communication. DTTL and each of its member firms, and their related entities, are legally separate and independent entities.</a:t>
            </a:r>
          </a:p>
        </p:txBody>
      </p:sp>
      <p:sp>
        <p:nvSpPr>
          <p:cNvPr id="3" name="ai generated label">
            <a:extLst>
              <a:ext uri="{FF2B5EF4-FFF2-40B4-BE49-F238E27FC236}">
                <a16:creationId xmlns:a16="http://schemas.microsoft.com/office/drawing/2014/main" id="{1692AC82-91D5-C600-A896-0D08D33AFA38}"/>
              </a:ext>
            </a:extLst>
          </p:cNvPr>
          <p:cNvSpPr>
            <a:spLocks noGrp="1"/>
          </p:cNvSpPr>
          <p:nvPr>
            <p:ph type="body" sz="quarter" idx="55" hasCustomPrompt="1"/>
          </p:nvPr>
        </p:nvSpPr>
        <p:spPr>
          <a:xfrm>
            <a:off x="9171362" y="285406"/>
            <a:ext cx="2428967" cy="311150"/>
          </a:xfrm>
        </p:spPr>
        <p:txBody>
          <a:bodyPr>
            <a:normAutofit/>
          </a:bodyPr>
          <a:lstStyle>
            <a:lvl1pPr marL="0" marR="0" indent="0" algn="r" defTabSz="914400" rtl="0" eaLnBrk="1" fontAlgn="auto" latinLnBrk="0" hangingPunct="1">
              <a:lnSpc>
                <a:spcPct val="90000"/>
              </a:lnSpc>
              <a:spcBef>
                <a:spcPts val="1000"/>
              </a:spcBef>
              <a:spcAft>
                <a:spcPts val="0"/>
              </a:spcAft>
              <a:buClrTx/>
              <a:buSzTx/>
              <a:buFont typeface="Arial" panose="020B0604020202020204" pitchFamily="34" charset="0"/>
              <a:buNone/>
              <a:tabLst/>
              <a:defRPr sz="1300" b="1" i="0">
                <a:solidFill>
                  <a:srgbClr val="FF0000"/>
                </a:solidFill>
                <a:latin typeface="Open Sans SemiBold" pitchFamily="2" charset="0"/>
                <a:ea typeface="Open Sans SemiBold" pitchFamily="2" charset="0"/>
                <a:cs typeface="Open Sans SemiBold"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 label }}</a:t>
            </a:r>
          </a:p>
        </p:txBody>
      </p:sp>
      <p:sp>
        <p:nvSpPr>
          <p:cNvPr id="6" name="Text Placeholder 5">
            <a:extLst>
              <a:ext uri="{FF2B5EF4-FFF2-40B4-BE49-F238E27FC236}">
                <a16:creationId xmlns:a16="http://schemas.microsoft.com/office/drawing/2014/main" id="{05201F8E-2D09-2BCB-8E31-5DA388094DCC}"/>
              </a:ext>
            </a:extLst>
          </p:cNvPr>
          <p:cNvSpPr>
            <a:spLocks noGrp="1"/>
          </p:cNvSpPr>
          <p:nvPr>
            <p:ph type="body" sz="quarter" idx="56" hasCustomPrompt="1"/>
          </p:nvPr>
        </p:nvSpPr>
        <p:spPr>
          <a:xfrm>
            <a:off x="371346" y="3848775"/>
            <a:ext cx="10206038" cy="947737"/>
          </a:xfrm>
        </p:spPr>
        <p:txBody>
          <a:bodyPr>
            <a:normAutofit/>
          </a:bodyPr>
          <a:lstStyle>
            <a:lvl1pPr marL="0" marR="0" indent="0" algn="l" defTabSz="914400" rtl="0" eaLnBrk="1" fontAlgn="auto" latinLnBrk="0" hangingPunct="1">
              <a:lnSpc>
                <a:spcPct val="100000"/>
              </a:lnSpc>
              <a:spcBef>
                <a:spcPts val="0"/>
              </a:spcBef>
              <a:spcAft>
                <a:spcPts val="0"/>
              </a:spcAft>
              <a:buClrTx/>
              <a:buSzTx/>
              <a:buFontTx/>
              <a:buNone/>
              <a:tabLst/>
              <a:defRPr sz="1200" baseline="0">
                <a:solidFill>
                  <a:srgbClr val="FF0000"/>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0000"/>
                </a:solidFill>
                <a:effectLst/>
                <a:uLnTx/>
                <a:uFillTx/>
                <a:latin typeface="Open Sans Light" pitchFamily="2" charset="0"/>
                <a:ea typeface="Open Sans Light" pitchFamily="2" charset="0"/>
                <a:cs typeface="Open Sans Light" pitchFamily="2" charset="0"/>
              </a:rPr>
              <a:t>{{ </a:t>
            </a:r>
            <a:r>
              <a:rPr kumimoji="0" lang="en-US" sz="1200" b="0" i="0" u="none" strike="noStrike" kern="1200" cap="none" spc="0" normalizeH="0" baseline="0" noProof="0" dirty="0" err="1">
                <a:ln>
                  <a:noFill/>
                </a:ln>
                <a:solidFill>
                  <a:srgbClr val="FF0000"/>
                </a:solidFill>
                <a:effectLst/>
                <a:uLnTx/>
                <a:uFillTx/>
                <a:latin typeface="Open Sans Light" pitchFamily="2" charset="0"/>
                <a:ea typeface="Open Sans Light" pitchFamily="2" charset="0"/>
                <a:cs typeface="Open Sans Light" pitchFamily="2" charset="0"/>
              </a:rPr>
              <a:t>disclaimer_text</a:t>
            </a:r>
            <a:r>
              <a:rPr kumimoji="0" lang="en-US" sz="1200" b="0" i="0" u="none" strike="noStrike" kern="1200" cap="none" spc="0" normalizeH="0" baseline="0" noProof="0" dirty="0">
                <a:ln>
                  <a:noFill/>
                </a:ln>
                <a:solidFill>
                  <a:srgbClr val="FF0000"/>
                </a:solidFill>
                <a:effectLst/>
                <a:uLnTx/>
                <a:uFillTx/>
                <a:latin typeface="Open Sans Light" pitchFamily="2" charset="0"/>
                <a:ea typeface="Open Sans Light" pitchFamily="2" charset="0"/>
                <a:cs typeface="Open Sans Light" pitchFamily="2" charset="0"/>
              </a:rPr>
              <a:t> }}</a:t>
            </a:r>
          </a:p>
        </p:txBody>
      </p:sp>
    </p:spTree>
    <p:extLst>
      <p:ext uri="{BB962C8B-B14F-4D97-AF65-F5344CB8AC3E}">
        <p14:creationId xmlns:p14="http://schemas.microsoft.com/office/powerpoint/2010/main" val="13763213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able_of_contents_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ai generated label">
            <a:extLst>
              <a:ext uri="{FF2B5EF4-FFF2-40B4-BE49-F238E27FC236}">
                <a16:creationId xmlns:a16="http://schemas.microsoft.com/office/drawing/2014/main" id="{400219FD-C2BF-FDF9-836B-F77C7B217D03}"/>
              </a:ext>
            </a:extLst>
          </p:cNvPr>
          <p:cNvSpPr>
            <a:spLocks noGrp="1"/>
          </p:cNvSpPr>
          <p:nvPr>
            <p:ph type="body" sz="quarter" idx="22" hasCustomPrompt="1"/>
          </p:nvPr>
        </p:nvSpPr>
        <p:spPr>
          <a:xfrm>
            <a:off x="9171362" y="285406"/>
            <a:ext cx="2428967" cy="311150"/>
          </a:xfrm>
        </p:spPr>
        <p:txBody>
          <a:bodyPr>
            <a:normAutofit/>
          </a:bodyPr>
          <a:lstStyle>
            <a:lvl1pPr marL="0" marR="0" indent="0" algn="r" defTabSz="914400" rtl="0" eaLnBrk="1" fontAlgn="auto" latinLnBrk="0" hangingPunct="1">
              <a:lnSpc>
                <a:spcPct val="90000"/>
              </a:lnSpc>
              <a:spcBef>
                <a:spcPts val="1000"/>
              </a:spcBef>
              <a:spcAft>
                <a:spcPts val="0"/>
              </a:spcAft>
              <a:buClrTx/>
              <a:buSzTx/>
              <a:buFont typeface="Arial" panose="020B0604020202020204" pitchFamily="34" charset="0"/>
              <a:buNone/>
              <a:tabLst/>
              <a:defRPr sz="1300" b="1" i="0">
                <a:solidFill>
                  <a:srgbClr val="FF0000"/>
                </a:solidFill>
                <a:latin typeface="Open Sans SemiBold" pitchFamily="2" charset="0"/>
                <a:ea typeface="Open Sans SemiBold" pitchFamily="2" charset="0"/>
                <a:cs typeface="Open Sans SemiBold"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 label }}</a:t>
            </a:r>
          </a:p>
        </p:txBody>
      </p:sp>
      <p:sp>
        <p:nvSpPr>
          <p:cNvPr id="5" name="Ordered List">
            <a:extLst>
              <a:ext uri="{FF2B5EF4-FFF2-40B4-BE49-F238E27FC236}">
                <a16:creationId xmlns:a16="http://schemas.microsoft.com/office/drawing/2014/main" id="{F27D9986-4991-F211-2097-4531393800E4}"/>
              </a:ext>
            </a:extLst>
          </p:cNvPr>
          <p:cNvSpPr>
            <a:spLocks noGrp="1"/>
          </p:cNvSpPr>
          <p:nvPr>
            <p:ph type="title" hasCustomPrompt="1"/>
          </p:nvPr>
        </p:nvSpPr>
        <p:spPr>
          <a:xfrm>
            <a:off x="5517395" y="1184135"/>
            <a:ext cx="6164531" cy="5160682"/>
          </a:xfrm>
          <a:prstGeom prst="rect">
            <a:avLst/>
          </a:prstGeom>
        </p:spPr>
        <p:txBody>
          <a:bodyPr anchor="t">
            <a:normAutofit/>
          </a:bodyPr>
          <a:lstStyle>
            <a:lvl1pPr marL="0" marR="0" indent="0" algn="l" defTabSz="914400" rtl="0" eaLnBrk="1" fontAlgn="auto" latinLnBrk="0" hangingPunct="1">
              <a:lnSpc>
                <a:spcPts val="4540"/>
              </a:lnSpc>
              <a:spcBef>
                <a:spcPct val="0"/>
              </a:spcBef>
              <a:spcAft>
                <a:spcPts val="0"/>
              </a:spcAft>
              <a:buClrTx/>
              <a:buSzTx/>
              <a:buFont typeface="+mj-lt"/>
              <a:buNone/>
              <a:tabLst/>
              <a:defRPr sz="2000" b="0" i="0">
                <a:solidFill>
                  <a:schemeClr val="bg1"/>
                </a:solidFill>
                <a:latin typeface="Open Sans SemiBold" pitchFamily="2" charset="0"/>
                <a:ea typeface="Open Sans SemiBold" pitchFamily="2" charset="0"/>
                <a:cs typeface="Open Sans SemiBold" pitchFamily="2" charset="0"/>
              </a:defRPr>
            </a:lvl1pPr>
          </a:lstStyle>
          <a:p>
            <a:r>
              <a:rPr lang="en-US" dirty="0"/>
              <a:t>Ordered list</a:t>
            </a:r>
          </a:p>
        </p:txBody>
      </p:sp>
      <p:sp>
        <p:nvSpPr>
          <p:cNvPr id="4" name="Table of Contents">
            <a:extLst>
              <a:ext uri="{FF2B5EF4-FFF2-40B4-BE49-F238E27FC236}">
                <a16:creationId xmlns:a16="http://schemas.microsoft.com/office/drawing/2014/main" id="{257DA0B3-9FE7-7F7C-C651-765918817187}"/>
              </a:ext>
            </a:extLst>
          </p:cNvPr>
          <p:cNvSpPr>
            <a:spLocks noGrp="1"/>
          </p:cNvSpPr>
          <p:nvPr>
            <p:ph type="body" sz="quarter" idx="19" hasCustomPrompt="1"/>
          </p:nvPr>
        </p:nvSpPr>
        <p:spPr>
          <a:xfrm>
            <a:off x="854076" y="1184135"/>
            <a:ext cx="3299914" cy="1201738"/>
          </a:xfrm>
        </p:spPr>
        <p:txBody>
          <a:bodyPr>
            <a:normAutofit/>
          </a:bodyPr>
          <a:lstStyle>
            <a:lvl1pPr marL="0" indent="0">
              <a:buNone/>
              <a:defRPr sz="3600" b="1" i="0">
                <a:solidFill>
                  <a:schemeClr val="bg1"/>
                </a:solidFill>
                <a:latin typeface="Open Sans" pitchFamily="2" charset="0"/>
                <a:ea typeface="Open Sans" pitchFamily="2" charset="0"/>
                <a:cs typeface="Open Sans" pitchFamily="2" charset="0"/>
              </a:defRPr>
            </a:lvl1pPr>
          </a:lstStyle>
          <a:p>
            <a:pPr lvl="0"/>
            <a:r>
              <a:rPr lang="en-US"/>
              <a:t>Table of Contents</a:t>
            </a:r>
          </a:p>
        </p:txBody>
      </p:sp>
    </p:spTree>
    <p:extLst>
      <p:ext uri="{BB962C8B-B14F-4D97-AF65-F5344CB8AC3E}">
        <p14:creationId xmlns:p14="http://schemas.microsoft.com/office/powerpoint/2010/main" val="15991950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_divider_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ai generated label">
            <a:extLst>
              <a:ext uri="{FF2B5EF4-FFF2-40B4-BE49-F238E27FC236}">
                <a16:creationId xmlns:a16="http://schemas.microsoft.com/office/drawing/2014/main" id="{88D0E1A5-32D5-E8CE-C80C-C7D371D48800}"/>
              </a:ext>
            </a:extLst>
          </p:cNvPr>
          <p:cNvSpPr>
            <a:spLocks noGrp="1"/>
          </p:cNvSpPr>
          <p:nvPr>
            <p:ph type="body" sz="quarter" idx="22" hasCustomPrompt="1"/>
          </p:nvPr>
        </p:nvSpPr>
        <p:spPr>
          <a:xfrm>
            <a:off x="9171362" y="285406"/>
            <a:ext cx="2428967" cy="311150"/>
          </a:xfrm>
        </p:spPr>
        <p:txBody>
          <a:bodyPr>
            <a:normAutofit/>
          </a:bodyPr>
          <a:lstStyle>
            <a:lvl1pPr marL="0" marR="0" indent="0" algn="r" defTabSz="914400" rtl="0" eaLnBrk="1" fontAlgn="auto" latinLnBrk="0" hangingPunct="1">
              <a:lnSpc>
                <a:spcPct val="90000"/>
              </a:lnSpc>
              <a:spcBef>
                <a:spcPts val="1000"/>
              </a:spcBef>
              <a:spcAft>
                <a:spcPts val="0"/>
              </a:spcAft>
              <a:buClrTx/>
              <a:buSzTx/>
              <a:buFont typeface="Arial" panose="020B0604020202020204" pitchFamily="34" charset="0"/>
              <a:buNone/>
              <a:tabLst/>
              <a:defRPr sz="1300" b="1" i="0">
                <a:solidFill>
                  <a:srgbClr val="FF0000"/>
                </a:solidFill>
                <a:latin typeface="Open Sans SemiBold" pitchFamily="2" charset="0"/>
                <a:ea typeface="Open Sans SemiBold" pitchFamily="2" charset="0"/>
                <a:cs typeface="Open Sans SemiBold"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 label }}</a:t>
            </a:r>
          </a:p>
        </p:txBody>
      </p:sp>
      <p:sp>
        <p:nvSpPr>
          <p:cNvPr id="5" name="picture placeholder">
            <a:extLst>
              <a:ext uri="{FF2B5EF4-FFF2-40B4-BE49-F238E27FC236}">
                <a16:creationId xmlns:a16="http://schemas.microsoft.com/office/drawing/2014/main" id="{2D8CE854-8B97-E4DE-0A08-9DE900BD97F7}"/>
              </a:ext>
            </a:extLst>
          </p:cNvPr>
          <p:cNvSpPr>
            <a:spLocks noGrp="1"/>
          </p:cNvSpPr>
          <p:nvPr>
            <p:ph type="pic" sz="quarter" idx="11" hasCustomPrompt="1"/>
          </p:nvPr>
        </p:nvSpPr>
        <p:spPr>
          <a:xfrm>
            <a:off x="1319999" y="3594116"/>
            <a:ext cx="3560114" cy="73423"/>
          </a:xfrm>
          <a:prstGeom prst="rect">
            <a:avLst/>
          </a:prstGeom>
        </p:spPr>
        <p:txBody>
          <a:bodyPr/>
          <a:lstStyle>
            <a:lvl1pPr marL="0" indent="0">
              <a:buNone/>
              <a:defRPr sz="1200">
                <a:solidFill>
                  <a:schemeClr val="bg1"/>
                </a:solidFill>
              </a:defRPr>
            </a:lvl1pPr>
          </a:lstStyle>
          <a:p>
            <a:r>
              <a:rPr lang="en-US"/>
              <a:t>{{ </a:t>
            </a:r>
            <a:r>
              <a:rPr lang="en-US" err="1"/>
              <a:t>green_divider</a:t>
            </a:r>
            <a:r>
              <a:rPr lang="en-US"/>
              <a:t> }}</a:t>
            </a:r>
          </a:p>
        </p:txBody>
      </p:sp>
      <p:sp>
        <p:nvSpPr>
          <p:cNvPr id="4" name="Section Title">
            <a:extLst>
              <a:ext uri="{FF2B5EF4-FFF2-40B4-BE49-F238E27FC236}">
                <a16:creationId xmlns:a16="http://schemas.microsoft.com/office/drawing/2014/main" id="{7D1C5C28-0023-BBB6-67F4-AEAA9A32ECC9}"/>
              </a:ext>
            </a:extLst>
          </p:cNvPr>
          <p:cNvSpPr>
            <a:spLocks noGrp="1"/>
          </p:cNvSpPr>
          <p:nvPr>
            <p:ph type="title" hasCustomPrompt="1"/>
          </p:nvPr>
        </p:nvSpPr>
        <p:spPr>
          <a:xfrm>
            <a:off x="1319999" y="2051221"/>
            <a:ext cx="9477708" cy="1377779"/>
          </a:xfrm>
          <a:prstGeom prst="rect">
            <a:avLst/>
          </a:prstGeom>
        </p:spPr>
        <p:txBody>
          <a:bodyPr anchor="b">
            <a:noAutofit/>
          </a:bodyPr>
          <a:lstStyle>
            <a:lvl1pPr marL="0" indent="0">
              <a:lnSpc>
                <a:spcPts val="4540"/>
              </a:lnSpc>
              <a:buFont typeface="+mj-lt"/>
              <a:buNone/>
              <a:defRPr sz="3500" b="1" i="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defRPr>
            </a:lvl1pPr>
          </a:lstStyle>
          <a:p>
            <a:r>
              <a:rPr lang="en-US">
                <a:effectLst/>
              </a:rPr>
              <a:t>1. Section Title</a:t>
            </a:r>
            <a:endParaRPr lang="en-US"/>
          </a:p>
        </p:txBody>
      </p:sp>
    </p:spTree>
    <p:extLst>
      <p:ext uri="{BB962C8B-B14F-4D97-AF65-F5344CB8AC3E}">
        <p14:creationId xmlns:p14="http://schemas.microsoft.com/office/powerpoint/2010/main" val="21176820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ntroductory_slide">
    <p:spTree>
      <p:nvGrpSpPr>
        <p:cNvPr id="1" name=""/>
        <p:cNvGrpSpPr/>
        <p:nvPr/>
      </p:nvGrpSpPr>
      <p:grpSpPr>
        <a:xfrm>
          <a:off x="0" y="0"/>
          <a:ext cx="0" cy="0"/>
          <a:chOff x="0" y="0"/>
          <a:chExt cx="0" cy="0"/>
        </a:xfrm>
      </p:grpSpPr>
      <p:sp>
        <p:nvSpPr>
          <p:cNvPr id="11" name="ai generated label">
            <a:extLst>
              <a:ext uri="{FF2B5EF4-FFF2-40B4-BE49-F238E27FC236}">
                <a16:creationId xmlns:a16="http://schemas.microsoft.com/office/drawing/2014/main" id="{2564616F-AD6C-2A57-F415-96CD267B8D6A}"/>
              </a:ext>
            </a:extLst>
          </p:cNvPr>
          <p:cNvSpPr>
            <a:spLocks noGrp="1"/>
          </p:cNvSpPr>
          <p:nvPr>
            <p:ph type="body" sz="quarter" idx="22" hasCustomPrompt="1"/>
          </p:nvPr>
        </p:nvSpPr>
        <p:spPr>
          <a:xfrm>
            <a:off x="9171362" y="285406"/>
            <a:ext cx="2428967" cy="311150"/>
          </a:xfrm>
        </p:spPr>
        <p:txBody>
          <a:bodyPr>
            <a:normAutofit/>
          </a:bodyPr>
          <a:lstStyle>
            <a:lvl1pPr marL="0" marR="0" indent="0" algn="r" defTabSz="914400" rtl="0" eaLnBrk="1" fontAlgn="auto" latinLnBrk="0" hangingPunct="1">
              <a:lnSpc>
                <a:spcPct val="90000"/>
              </a:lnSpc>
              <a:spcBef>
                <a:spcPts val="1000"/>
              </a:spcBef>
              <a:spcAft>
                <a:spcPts val="0"/>
              </a:spcAft>
              <a:buClrTx/>
              <a:buSzTx/>
              <a:buFont typeface="Arial" panose="020B0604020202020204" pitchFamily="34" charset="0"/>
              <a:buNone/>
              <a:tabLst/>
              <a:defRPr sz="1300" b="1" i="0">
                <a:solidFill>
                  <a:srgbClr val="FF0000"/>
                </a:solidFill>
                <a:latin typeface="Open Sans SemiBold" pitchFamily="2" charset="0"/>
                <a:ea typeface="Open Sans SemiBold" pitchFamily="2" charset="0"/>
                <a:cs typeface="Open Sans SemiBold"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 label }}</a:t>
            </a:r>
          </a:p>
        </p:txBody>
      </p:sp>
      <p:sp>
        <p:nvSpPr>
          <p:cNvPr id="8" name="Picture Placeholder">
            <a:extLst>
              <a:ext uri="{FF2B5EF4-FFF2-40B4-BE49-F238E27FC236}">
                <a16:creationId xmlns:a16="http://schemas.microsoft.com/office/drawing/2014/main" id="{E4EF35E7-29BA-D03E-F5D3-E920594167CA}"/>
              </a:ext>
            </a:extLst>
          </p:cNvPr>
          <p:cNvSpPr>
            <a:spLocks noGrp="1"/>
          </p:cNvSpPr>
          <p:nvPr>
            <p:ph type="pic" sz="quarter" idx="28" hasCustomPrompt="1"/>
          </p:nvPr>
        </p:nvSpPr>
        <p:spPr>
          <a:xfrm>
            <a:off x="6748286" y="0"/>
            <a:ext cx="5443714" cy="6858000"/>
          </a:xfrm>
          <a:prstGeom prst="rect">
            <a:avLst/>
          </a:prstGeom>
          <a:ln>
            <a:noFill/>
          </a:ln>
        </p:spPr>
        <p:txBody>
          <a:bodyPr/>
          <a:lstStyle>
            <a:lvl1pPr marL="0" indent="0">
              <a:buNone/>
              <a:defRPr sz="800"/>
            </a:lvl1pPr>
          </a:lstStyle>
          <a:p>
            <a:r>
              <a:rPr lang="en-US" dirty="0"/>
              <a:t>{{ </a:t>
            </a:r>
            <a:r>
              <a:rPr lang="en-US" dirty="0" err="1"/>
              <a:t>half_slide_image</a:t>
            </a:r>
            <a:r>
              <a:rPr lang="en-US" dirty="0"/>
              <a:t> }}</a:t>
            </a:r>
          </a:p>
        </p:txBody>
      </p:sp>
      <p:cxnSp>
        <p:nvCxnSpPr>
          <p:cNvPr id="9" name="shape">
            <a:extLst>
              <a:ext uri="{FF2B5EF4-FFF2-40B4-BE49-F238E27FC236}">
                <a16:creationId xmlns:a16="http://schemas.microsoft.com/office/drawing/2014/main" id="{7B59710B-5049-D2C1-0361-005F9DB4E27A}"/>
              </a:ext>
            </a:extLst>
          </p:cNvPr>
          <p:cNvCxnSpPr>
            <a:cxnSpLocks/>
          </p:cNvCxnSpPr>
          <p:nvPr userDrawn="1"/>
        </p:nvCxnSpPr>
        <p:spPr>
          <a:xfrm>
            <a:off x="6687060" y="0"/>
            <a:ext cx="5094" cy="6858000"/>
          </a:xfrm>
          <a:prstGeom prst="line">
            <a:avLst/>
          </a:prstGeom>
          <a:ln w="127000">
            <a:solidFill>
              <a:schemeClr val="accent1"/>
            </a:solidFill>
          </a:ln>
        </p:spPr>
        <p:style>
          <a:lnRef idx="1">
            <a:schemeClr val="accent1"/>
          </a:lnRef>
          <a:fillRef idx="0">
            <a:schemeClr val="accent1"/>
          </a:fillRef>
          <a:effectRef idx="0">
            <a:schemeClr val="accent1"/>
          </a:effectRef>
          <a:fontRef idx="minor">
            <a:schemeClr val="tx1"/>
          </a:fontRef>
        </p:style>
      </p:cxnSp>
      <p:sp>
        <p:nvSpPr>
          <p:cNvPr id="7" name="Body Text">
            <a:extLst>
              <a:ext uri="{FF2B5EF4-FFF2-40B4-BE49-F238E27FC236}">
                <a16:creationId xmlns:a16="http://schemas.microsoft.com/office/drawing/2014/main" id="{B95F4ECA-B9C9-638E-7201-CCAC61547661}"/>
              </a:ext>
            </a:extLst>
          </p:cNvPr>
          <p:cNvSpPr>
            <a:spLocks noGrp="1"/>
          </p:cNvSpPr>
          <p:nvPr>
            <p:ph type="body" sz="quarter" idx="33" hasCustomPrompt="1"/>
          </p:nvPr>
        </p:nvSpPr>
        <p:spPr>
          <a:xfrm>
            <a:off x="536575" y="2101850"/>
            <a:ext cx="5357813" cy="3871913"/>
          </a:xfrm>
        </p:spPr>
        <p:txBody>
          <a:bodyPr>
            <a:noAutofit/>
          </a:bodyPr>
          <a:lstStyle>
            <a:lvl1pPr marL="0" indent="0">
              <a:lnSpc>
                <a:spcPts val="2020"/>
              </a:lnSpc>
              <a:spcBef>
                <a:spcPts val="0"/>
              </a:spcBef>
              <a:spcAft>
                <a:spcPts val="0"/>
              </a:spcAft>
              <a:buNone/>
              <a:defRPr sz="1400" b="0" i="0">
                <a:latin typeface="Open Sans Light" pitchFamily="2" charset="0"/>
                <a:ea typeface="Open Sans Light" pitchFamily="2" charset="0"/>
                <a:cs typeface="Open Sans Light" pitchFamily="2" charset="0"/>
              </a:defRPr>
            </a:lvl1pPr>
          </a:lstStyle>
          <a:p>
            <a:pPr lvl="0"/>
            <a:r>
              <a:rPr lang="en-US"/>
              <a:t>Body text</a:t>
            </a:r>
          </a:p>
        </p:txBody>
      </p:sp>
      <p:sp>
        <p:nvSpPr>
          <p:cNvPr id="6" name="Slide Subtitle">
            <a:extLst>
              <a:ext uri="{FF2B5EF4-FFF2-40B4-BE49-F238E27FC236}">
                <a16:creationId xmlns:a16="http://schemas.microsoft.com/office/drawing/2014/main" id="{54DF0165-0008-A4FA-F54E-F92C21150352}"/>
              </a:ext>
            </a:extLst>
          </p:cNvPr>
          <p:cNvSpPr>
            <a:spLocks noGrp="1"/>
          </p:cNvSpPr>
          <p:nvPr>
            <p:ph type="body" sz="quarter" idx="32" hasCustomPrompt="1"/>
          </p:nvPr>
        </p:nvSpPr>
        <p:spPr>
          <a:xfrm>
            <a:off x="536573" y="1183177"/>
            <a:ext cx="5358380" cy="634748"/>
          </a:xfrm>
        </p:spPr>
        <p:txBody>
          <a:bodyPr>
            <a:noAutofit/>
          </a:bodyPr>
          <a:lstStyle>
            <a:lvl1pPr marL="0" indent="0">
              <a:lnSpc>
                <a:spcPct val="100000"/>
              </a:lnSpc>
              <a:buNone/>
              <a:defRPr sz="1600" b="0" i="0">
                <a:latin typeface="Open Sans Light" panose="020B0606030504020204" pitchFamily="34" charset="0"/>
                <a:ea typeface="Open Sans Light" panose="020B0606030504020204" pitchFamily="34" charset="0"/>
                <a:cs typeface="Open Sans Light" panose="020B0606030504020204" pitchFamily="34" charset="0"/>
              </a:defRPr>
            </a:lvl1pPr>
            <a:lvl5pPr marL="1828800" indent="0">
              <a:buNone/>
              <a:defRPr/>
            </a:lvl5pPr>
          </a:lstStyle>
          <a:p>
            <a:pPr lvl="0"/>
            <a:r>
              <a:rPr lang="en-US"/>
              <a:t>Slide Subtitle</a:t>
            </a:r>
          </a:p>
        </p:txBody>
      </p:sp>
      <p:sp>
        <p:nvSpPr>
          <p:cNvPr id="5" name="Slide Title">
            <a:extLst>
              <a:ext uri="{FF2B5EF4-FFF2-40B4-BE49-F238E27FC236}">
                <a16:creationId xmlns:a16="http://schemas.microsoft.com/office/drawing/2014/main" id="{6B88581C-46D1-7CB2-3E85-340586433A0D}"/>
              </a:ext>
            </a:extLst>
          </p:cNvPr>
          <p:cNvSpPr>
            <a:spLocks noGrp="1"/>
          </p:cNvSpPr>
          <p:nvPr>
            <p:ph type="body" sz="quarter" idx="31" hasCustomPrompt="1"/>
          </p:nvPr>
        </p:nvSpPr>
        <p:spPr>
          <a:xfrm>
            <a:off x="536576" y="695425"/>
            <a:ext cx="5798234" cy="457200"/>
          </a:xfrm>
        </p:spPr>
        <p:txBody>
          <a:bodyPr anchor="ctr">
            <a:noAutofit/>
          </a:bodyPr>
          <a:lstStyle>
            <a:lvl1pPr marL="0" indent="0">
              <a:lnSpc>
                <a:spcPct val="100000"/>
              </a:lnSpc>
              <a:buNone/>
              <a:defRPr sz="2400" b="1" i="0">
                <a:latin typeface="Open Sans SemiBold" panose="020B0606030504020204" pitchFamily="34" charset="0"/>
                <a:ea typeface="Open Sans SemiBold" panose="020B0606030504020204" pitchFamily="34" charset="0"/>
                <a:cs typeface="Open Sans SemiBold" panose="020B0606030504020204" pitchFamily="34" charset="0"/>
              </a:defRPr>
            </a:lvl1pPr>
          </a:lstStyle>
          <a:p>
            <a:pPr lvl="0"/>
            <a:r>
              <a:rPr lang="en-US"/>
              <a:t>Slide Title</a:t>
            </a:r>
          </a:p>
        </p:txBody>
      </p:sp>
      <p:sp>
        <p:nvSpPr>
          <p:cNvPr id="4" name="Section Title">
            <a:extLst>
              <a:ext uri="{FF2B5EF4-FFF2-40B4-BE49-F238E27FC236}">
                <a16:creationId xmlns:a16="http://schemas.microsoft.com/office/drawing/2014/main" id="{214E30AC-90F2-B3B5-A7CF-EE299439544B}"/>
              </a:ext>
            </a:extLst>
          </p:cNvPr>
          <p:cNvSpPr>
            <a:spLocks noGrp="1"/>
          </p:cNvSpPr>
          <p:nvPr>
            <p:ph type="body" sz="quarter" idx="19" hasCustomPrompt="1"/>
          </p:nvPr>
        </p:nvSpPr>
        <p:spPr>
          <a:xfrm>
            <a:off x="536575" y="301800"/>
            <a:ext cx="5803330" cy="222138"/>
          </a:xfrm>
        </p:spPr>
        <p:txBody>
          <a:bodyPr anchor="ctr">
            <a:normAutofit/>
          </a:bodyPr>
          <a:lstStyle>
            <a:lvl1pPr marL="0" indent="0">
              <a:lnSpc>
                <a:spcPct val="100000"/>
              </a:lnSpc>
              <a:buNone/>
              <a:defRPr sz="1100" b="0" i="0" spc="300">
                <a:solidFill>
                  <a:srgbClr val="A6A6A6"/>
                </a:solidFill>
                <a:latin typeface="Open Sans SemiBold" panose="020B0606030504020204" pitchFamily="34" charset="0"/>
                <a:ea typeface="Open Sans SemiBold" panose="020B0606030504020204" pitchFamily="34" charset="0"/>
                <a:cs typeface="Open Sans SemiBold" panose="020B0606030504020204" pitchFamily="34" charset="0"/>
              </a:defRPr>
            </a:lvl1pPr>
            <a:lvl5pPr marL="1828800" indent="0">
              <a:buNone/>
              <a:defRPr/>
            </a:lvl5pPr>
          </a:lstStyle>
          <a:p>
            <a:pPr lvl="0"/>
            <a:r>
              <a:rPr lang="en-US" dirty="0"/>
              <a:t>SECTION TITLE</a:t>
            </a:r>
          </a:p>
        </p:txBody>
      </p:sp>
    </p:spTree>
    <p:extLst>
      <p:ext uri="{BB962C8B-B14F-4D97-AF65-F5344CB8AC3E}">
        <p14:creationId xmlns:p14="http://schemas.microsoft.com/office/powerpoint/2010/main" val="6129292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ntro_three_categories_slide">
    <p:spTree>
      <p:nvGrpSpPr>
        <p:cNvPr id="1" name=""/>
        <p:cNvGrpSpPr/>
        <p:nvPr/>
      </p:nvGrpSpPr>
      <p:grpSpPr>
        <a:xfrm>
          <a:off x="0" y="0"/>
          <a:ext cx="0" cy="0"/>
          <a:chOff x="0" y="0"/>
          <a:chExt cx="0" cy="0"/>
        </a:xfrm>
      </p:grpSpPr>
      <p:sp>
        <p:nvSpPr>
          <p:cNvPr id="18" name="ai generated label">
            <a:extLst>
              <a:ext uri="{FF2B5EF4-FFF2-40B4-BE49-F238E27FC236}">
                <a16:creationId xmlns:a16="http://schemas.microsoft.com/office/drawing/2014/main" id="{45FAF4C8-9491-D6BB-BDBB-2E91FF349A36}"/>
              </a:ext>
            </a:extLst>
          </p:cNvPr>
          <p:cNvSpPr>
            <a:spLocks noGrp="1"/>
          </p:cNvSpPr>
          <p:nvPr>
            <p:ph type="body" sz="quarter" idx="30" hasCustomPrompt="1"/>
          </p:nvPr>
        </p:nvSpPr>
        <p:spPr>
          <a:xfrm>
            <a:off x="9171362" y="285406"/>
            <a:ext cx="2428967" cy="311150"/>
          </a:xfrm>
        </p:spPr>
        <p:txBody>
          <a:bodyPr>
            <a:normAutofit/>
          </a:bodyPr>
          <a:lstStyle>
            <a:lvl1pPr marL="0" marR="0" indent="0" algn="r" defTabSz="914400" rtl="0" eaLnBrk="1" fontAlgn="auto" latinLnBrk="0" hangingPunct="1">
              <a:lnSpc>
                <a:spcPct val="90000"/>
              </a:lnSpc>
              <a:spcBef>
                <a:spcPts val="1000"/>
              </a:spcBef>
              <a:spcAft>
                <a:spcPts val="0"/>
              </a:spcAft>
              <a:buClrTx/>
              <a:buSzTx/>
              <a:buFont typeface="Arial" panose="020B0604020202020204" pitchFamily="34" charset="0"/>
              <a:buNone/>
              <a:tabLst/>
              <a:defRPr sz="1300" b="1" i="0">
                <a:solidFill>
                  <a:srgbClr val="FF0000"/>
                </a:solidFill>
                <a:latin typeface="Open Sans SemiBold" pitchFamily="2" charset="0"/>
                <a:ea typeface="Open Sans SemiBold" pitchFamily="2" charset="0"/>
                <a:cs typeface="Open Sans SemiBold"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 label }}</a:t>
            </a:r>
          </a:p>
        </p:txBody>
      </p:sp>
      <p:cxnSp>
        <p:nvCxnSpPr>
          <p:cNvPr id="7" name="shape">
            <a:extLst>
              <a:ext uri="{FF2B5EF4-FFF2-40B4-BE49-F238E27FC236}">
                <a16:creationId xmlns:a16="http://schemas.microsoft.com/office/drawing/2014/main" id="{D225ABA5-7E4E-3D9F-15F8-0E40F4AF917C}"/>
              </a:ext>
            </a:extLst>
          </p:cNvPr>
          <p:cNvCxnSpPr>
            <a:cxnSpLocks/>
          </p:cNvCxnSpPr>
          <p:nvPr userDrawn="1"/>
        </p:nvCxnSpPr>
        <p:spPr>
          <a:xfrm>
            <a:off x="536571" y="3629928"/>
            <a:ext cx="3291840"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 name="shape">
            <a:extLst>
              <a:ext uri="{FF2B5EF4-FFF2-40B4-BE49-F238E27FC236}">
                <a16:creationId xmlns:a16="http://schemas.microsoft.com/office/drawing/2014/main" id="{11A989D8-EEDF-7853-80E9-71839293C1A6}"/>
              </a:ext>
            </a:extLst>
          </p:cNvPr>
          <p:cNvCxnSpPr>
            <a:cxnSpLocks/>
          </p:cNvCxnSpPr>
          <p:nvPr userDrawn="1"/>
        </p:nvCxnSpPr>
        <p:spPr>
          <a:xfrm>
            <a:off x="4450080" y="3629928"/>
            <a:ext cx="3291840"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shape">
            <a:extLst>
              <a:ext uri="{FF2B5EF4-FFF2-40B4-BE49-F238E27FC236}">
                <a16:creationId xmlns:a16="http://schemas.microsoft.com/office/drawing/2014/main" id="{E17D0251-1F70-4AEB-6205-892C08E94199}"/>
              </a:ext>
            </a:extLst>
          </p:cNvPr>
          <p:cNvCxnSpPr>
            <a:cxnSpLocks/>
          </p:cNvCxnSpPr>
          <p:nvPr userDrawn="1"/>
        </p:nvCxnSpPr>
        <p:spPr>
          <a:xfrm>
            <a:off x="8363589" y="3629928"/>
            <a:ext cx="3291840"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7" name="Column 3 icon">
            <a:extLst>
              <a:ext uri="{FF2B5EF4-FFF2-40B4-BE49-F238E27FC236}">
                <a16:creationId xmlns:a16="http://schemas.microsoft.com/office/drawing/2014/main" id="{47BCEE8D-7F24-3D71-EB3C-BD40C98962FD}"/>
              </a:ext>
            </a:extLst>
          </p:cNvPr>
          <p:cNvSpPr>
            <a:spLocks noGrp="1"/>
          </p:cNvSpPr>
          <p:nvPr>
            <p:ph type="pic" sz="quarter" idx="28" hasCustomPrompt="1"/>
          </p:nvPr>
        </p:nvSpPr>
        <p:spPr>
          <a:xfrm>
            <a:off x="9591411" y="2078187"/>
            <a:ext cx="836195" cy="836195"/>
          </a:xfrm>
          <a:prstGeom prst="rect">
            <a:avLst/>
          </a:prstGeom>
        </p:spPr>
        <p:txBody>
          <a:bodyPr/>
          <a:lstStyle>
            <a:lvl1pPr marL="0" indent="0">
              <a:buNone/>
              <a:defRPr sz="800"/>
            </a:lvl1pPr>
          </a:lstStyle>
          <a:p>
            <a:r>
              <a:rPr lang="en-US" dirty="0"/>
              <a:t>{{ </a:t>
            </a:r>
            <a:r>
              <a:rPr lang="en-US" dirty="0" err="1"/>
              <a:t>dynamic_icon_placeholder</a:t>
            </a:r>
            <a:r>
              <a:rPr lang="en-US" dirty="0"/>
              <a:t> }} Column 3</a:t>
            </a:r>
          </a:p>
        </p:txBody>
      </p:sp>
      <p:sp>
        <p:nvSpPr>
          <p:cNvPr id="16" name="Column 3 text">
            <a:extLst>
              <a:ext uri="{FF2B5EF4-FFF2-40B4-BE49-F238E27FC236}">
                <a16:creationId xmlns:a16="http://schemas.microsoft.com/office/drawing/2014/main" id="{B0956166-C777-314C-525F-B9B23B4C6750}"/>
              </a:ext>
            </a:extLst>
          </p:cNvPr>
          <p:cNvSpPr>
            <a:spLocks noGrp="1"/>
          </p:cNvSpPr>
          <p:nvPr>
            <p:ph type="body" sz="quarter" idx="25" hasCustomPrompt="1"/>
          </p:nvPr>
        </p:nvSpPr>
        <p:spPr>
          <a:xfrm>
            <a:off x="8363589" y="3811252"/>
            <a:ext cx="3291840" cy="2263240"/>
          </a:xfrm>
        </p:spPr>
        <p:txBody>
          <a:bodyPr>
            <a:normAutofit/>
          </a:bodyPr>
          <a:lstStyle>
            <a:lvl1pPr marL="0" marR="0" indent="0" algn="ctr" defTabSz="914400" rtl="0" eaLnBrk="1" fontAlgn="auto" latinLnBrk="0" hangingPunct="1">
              <a:lnSpc>
                <a:spcPts val="1880"/>
              </a:lnSpc>
              <a:spcBef>
                <a:spcPts val="1000"/>
              </a:spcBef>
              <a:spcAft>
                <a:spcPts val="0"/>
              </a:spcAft>
              <a:buClrTx/>
              <a:buSzTx/>
              <a:buFont typeface="Arial" panose="020B0604020202020204" pitchFamily="34" charset="0"/>
              <a:buNone/>
              <a:tabLst/>
              <a:defRPr sz="1400" b="0" i="0">
                <a:latin typeface="Open Sans Light" panose="020B0606030504020204" pitchFamily="34" charset="0"/>
                <a:ea typeface="Open Sans Light" panose="020B0606030504020204" pitchFamily="34" charset="0"/>
                <a:cs typeface="Open Sans Light" panose="020B0606030504020204" pitchFamily="34" charset="0"/>
              </a:defRPr>
            </a:lvl1pPr>
            <a:lvl5pPr marL="1828800" indent="0">
              <a:buNone/>
              <a:defRPr/>
            </a:lvl5pPr>
          </a:lstStyle>
          <a:p>
            <a:pPr lvl="0"/>
            <a:r>
              <a:rPr lang="en-US" dirty="0"/>
              <a:t>Column 3 Text</a:t>
            </a:r>
          </a:p>
        </p:txBody>
      </p:sp>
      <p:sp>
        <p:nvSpPr>
          <p:cNvPr id="14" name="Column 3 title">
            <a:extLst>
              <a:ext uri="{FF2B5EF4-FFF2-40B4-BE49-F238E27FC236}">
                <a16:creationId xmlns:a16="http://schemas.microsoft.com/office/drawing/2014/main" id="{948758C6-9262-AA59-56B4-12ED9FCA412B}"/>
              </a:ext>
            </a:extLst>
          </p:cNvPr>
          <p:cNvSpPr>
            <a:spLocks noGrp="1"/>
          </p:cNvSpPr>
          <p:nvPr>
            <p:ph type="body" sz="quarter" idx="26" hasCustomPrompt="1"/>
          </p:nvPr>
        </p:nvSpPr>
        <p:spPr>
          <a:xfrm>
            <a:off x="8363589" y="3095708"/>
            <a:ext cx="3291840" cy="470588"/>
          </a:xfrm>
        </p:spPr>
        <p:txBody>
          <a:bodyPr>
            <a:normAutofit/>
          </a:bodyPr>
          <a:lstStyle>
            <a:lvl1pPr marL="0" marR="0" indent="0" algn="ctr"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b="1" i="0">
                <a:latin typeface="Open Sans SemiBold" panose="020B0606030504020204" pitchFamily="34" charset="0"/>
                <a:ea typeface="Open Sans SemiBold" panose="020B0606030504020204" pitchFamily="34" charset="0"/>
                <a:cs typeface="Open Sans SemiBold" panose="020B0606030504020204" pitchFamily="34" charset="0"/>
              </a:defRPr>
            </a:lvl1pPr>
            <a:lvl5pPr marL="1828800" indent="0">
              <a:buNone/>
              <a:defRPr/>
            </a:lvl5pPr>
          </a:lstStyle>
          <a:p>
            <a:pPr marL="0" marR="0" lvl="0" indent="0" algn="ctr"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Column 3 Title</a:t>
            </a:r>
          </a:p>
        </p:txBody>
      </p:sp>
      <p:sp>
        <p:nvSpPr>
          <p:cNvPr id="13" name="Column 2 icon">
            <a:extLst>
              <a:ext uri="{FF2B5EF4-FFF2-40B4-BE49-F238E27FC236}">
                <a16:creationId xmlns:a16="http://schemas.microsoft.com/office/drawing/2014/main" id="{222E3CC8-7714-EC2F-6488-A191771ED96A}"/>
              </a:ext>
            </a:extLst>
          </p:cNvPr>
          <p:cNvSpPr>
            <a:spLocks noGrp="1"/>
          </p:cNvSpPr>
          <p:nvPr>
            <p:ph type="pic" sz="quarter" idx="27" hasCustomPrompt="1"/>
          </p:nvPr>
        </p:nvSpPr>
        <p:spPr>
          <a:xfrm>
            <a:off x="5677901" y="2078187"/>
            <a:ext cx="836195" cy="836195"/>
          </a:xfrm>
          <a:prstGeom prst="rect">
            <a:avLst/>
          </a:prstGeom>
        </p:spPr>
        <p:txBody>
          <a:bodyPr/>
          <a:lstStyle>
            <a:lvl1pPr marL="0" indent="0">
              <a:buNone/>
              <a:defRPr sz="800"/>
            </a:lvl1pPr>
          </a:lstStyle>
          <a:p>
            <a:r>
              <a:rPr lang="en-US" dirty="0"/>
              <a:t>{{ </a:t>
            </a:r>
            <a:r>
              <a:rPr lang="en-US" dirty="0" err="1"/>
              <a:t>dynamic_icon_placeholder</a:t>
            </a:r>
            <a:r>
              <a:rPr lang="en-US" dirty="0"/>
              <a:t> }} Column 2</a:t>
            </a:r>
          </a:p>
        </p:txBody>
      </p:sp>
      <p:sp>
        <p:nvSpPr>
          <p:cNvPr id="12" name="Column 2 text">
            <a:extLst>
              <a:ext uri="{FF2B5EF4-FFF2-40B4-BE49-F238E27FC236}">
                <a16:creationId xmlns:a16="http://schemas.microsoft.com/office/drawing/2014/main" id="{6BEFBC58-C264-3E56-E7F9-0BE0E3F53EDF}"/>
              </a:ext>
            </a:extLst>
          </p:cNvPr>
          <p:cNvSpPr>
            <a:spLocks noGrp="1"/>
          </p:cNvSpPr>
          <p:nvPr>
            <p:ph type="body" sz="quarter" idx="23" hasCustomPrompt="1"/>
          </p:nvPr>
        </p:nvSpPr>
        <p:spPr>
          <a:xfrm>
            <a:off x="4450079" y="3811252"/>
            <a:ext cx="3291840" cy="2263240"/>
          </a:xfrm>
        </p:spPr>
        <p:txBody>
          <a:bodyPr>
            <a:normAutofit/>
          </a:bodyPr>
          <a:lstStyle>
            <a:lvl1pPr marL="0" marR="0" indent="0" algn="ctr" defTabSz="914400" rtl="0" eaLnBrk="1" fontAlgn="auto" latinLnBrk="0" hangingPunct="1">
              <a:lnSpc>
                <a:spcPts val="1880"/>
              </a:lnSpc>
              <a:spcBef>
                <a:spcPts val="1000"/>
              </a:spcBef>
              <a:spcAft>
                <a:spcPts val="0"/>
              </a:spcAft>
              <a:buClrTx/>
              <a:buSzTx/>
              <a:buFont typeface="Arial" panose="020B0604020202020204" pitchFamily="34" charset="0"/>
              <a:buNone/>
              <a:tabLst/>
              <a:defRPr sz="1400" b="0" i="0">
                <a:latin typeface="Open Sans Light" panose="020B0606030504020204" pitchFamily="34" charset="0"/>
                <a:ea typeface="Open Sans Light" panose="020B0606030504020204" pitchFamily="34" charset="0"/>
                <a:cs typeface="Open Sans Light" panose="020B0606030504020204" pitchFamily="34" charset="0"/>
              </a:defRPr>
            </a:lvl1pPr>
            <a:lvl5pPr marL="1828800" indent="0">
              <a:buNone/>
              <a:defRPr/>
            </a:lvl5pPr>
          </a:lstStyle>
          <a:p>
            <a:pPr lvl="0"/>
            <a:r>
              <a:rPr lang="en-US" dirty="0"/>
              <a:t>Column 2 Text</a:t>
            </a:r>
          </a:p>
        </p:txBody>
      </p:sp>
      <p:sp>
        <p:nvSpPr>
          <p:cNvPr id="10" name="Column 2 Title">
            <a:extLst>
              <a:ext uri="{FF2B5EF4-FFF2-40B4-BE49-F238E27FC236}">
                <a16:creationId xmlns:a16="http://schemas.microsoft.com/office/drawing/2014/main" id="{684C9EF5-2D64-90A2-65B4-8D51A00C8C21}"/>
              </a:ext>
            </a:extLst>
          </p:cNvPr>
          <p:cNvSpPr>
            <a:spLocks noGrp="1"/>
          </p:cNvSpPr>
          <p:nvPr>
            <p:ph type="body" sz="quarter" idx="24" hasCustomPrompt="1"/>
          </p:nvPr>
        </p:nvSpPr>
        <p:spPr>
          <a:xfrm>
            <a:off x="4450079" y="3095708"/>
            <a:ext cx="3291840" cy="470588"/>
          </a:xfrm>
        </p:spPr>
        <p:txBody>
          <a:bodyPr>
            <a:normAutofit/>
          </a:bodyPr>
          <a:lstStyle>
            <a:lvl1pPr marL="0" marR="0" indent="0" algn="ctr"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b="1" i="0">
                <a:latin typeface="Open Sans SemiBold" panose="020B0606030504020204" pitchFamily="34" charset="0"/>
                <a:ea typeface="Open Sans SemiBold" panose="020B0606030504020204" pitchFamily="34" charset="0"/>
                <a:cs typeface="Open Sans SemiBold" panose="020B0606030504020204" pitchFamily="34" charset="0"/>
              </a:defRPr>
            </a:lvl1pPr>
            <a:lvl5pPr marL="1828800" indent="0">
              <a:buNone/>
              <a:defRPr/>
            </a:lvl5pPr>
          </a:lstStyle>
          <a:p>
            <a:pPr marL="0" marR="0" lvl="0" indent="0" algn="ctr"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Column 2 Title</a:t>
            </a:r>
          </a:p>
        </p:txBody>
      </p:sp>
      <p:sp>
        <p:nvSpPr>
          <p:cNvPr id="9" name="Column 1 icon">
            <a:extLst>
              <a:ext uri="{FF2B5EF4-FFF2-40B4-BE49-F238E27FC236}">
                <a16:creationId xmlns:a16="http://schemas.microsoft.com/office/drawing/2014/main" id="{567B250B-740F-89BB-1336-62BB74DCA15B}"/>
              </a:ext>
            </a:extLst>
          </p:cNvPr>
          <p:cNvSpPr>
            <a:spLocks noGrp="1"/>
          </p:cNvSpPr>
          <p:nvPr>
            <p:ph type="pic" sz="quarter" idx="20" hasCustomPrompt="1"/>
          </p:nvPr>
        </p:nvSpPr>
        <p:spPr>
          <a:xfrm>
            <a:off x="1764393" y="2078187"/>
            <a:ext cx="836195" cy="836195"/>
          </a:xfrm>
          <a:prstGeom prst="rect">
            <a:avLst/>
          </a:prstGeom>
        </p:spPr>
        <p:txBody>
          <a:bodyPr/>
          <a:lstStyle>
            <a:lvl1pPr marL="0" indent="0">
              <a:buNone/>
              <a:defRPr sz="800"/>
            </a:lvl1pPr>
          </a:lstStyle>
          <a:p>
            <a:r>
              <a:rPr lang="en-US" dirty="0"/>
              <a:t>{{ </a:t>
            </a:r>
            <a:r>
              <a:rPr lang="en-US" dirty="0" err="1"/>
              <a:t>dynamic_icon_placeholder</a:t>
            </a:r>
            <a:r>
              <a:rPr lang="en-US" dirty="0"/>
              <a:t> }} Column 1</a:t>
            </a:r>
          </a:p>
        </p:txBody>
      </p:sp>
      <p:sp>
        <p:nvSpPr>
          <p:cNvPr id="8" name="Column 1 text">
            <a:extLst>
              <a:ext uri="{FF2B5EF4-FFF2-40B4-BE49-F238E27FC236}">
                <a16:creationId xmlns:a16="http://schemas.microsoft.com/office/drawing/2014/main" id="{6FAD1CBF-686B-73FE-9F79-565F0510EAC8}"/>
              </a:ext>
            </a:extLst>
          </p:cNvPr>
          <p:cNvSpPr>
            <a:spLocks noGrp="1"/>
          </p:cNvSpPr>
          <p:nvPr>
            <p:ph type="body" sz="quarter" idx="21" hasCustomPrompt="1"/>
          </p:nvPr>
        </p:nvSpPr>
        <p:spPr>
          <a:xfrm>
            <a:off x="536571" y="3811253"/>
            <a:ext cx="3291840" cy="2263239"/>
          </a:xfrm>
        </p:spPr>
        <p:txBody>
          <a:bodyPr>
            <a:normAutofit/>
          </a:bodyPr>
          <a:lstStyle>
            <a:lvl1pPr marL="0" indent="0" algn="ctr">
              <a:lnSpc>
                <a:spcPts val="1880"/>
              </a:lnSpc>
              <a:buNone/>
              <a:defRPr sz="1400" b="0" i="0">
                <a:latin typeface="Open Sans Light" panose="020B0606030504020204" pitchFamily="34" charset="0"/>
                <a:ea typeface="Open Sans Light" panose="020B0606030504020204" pitchFamily="34" charset="0"/>
                <a:cs typeface="Open Sans Light" panose="020B0606030504020204" pitchFamily="34" charset="0"/>
              </a:defRPr>
            </a:lvl1pPr>
            <a:lvl5pPr marL="1828800" indent="0">
              <a:buNone/>
              <a:defRPr/>
            </a:lvl5pPr>
          </a:lstStyle>
          <a:p>
            <a:pPr lvl="0"/>
            <a:r>
              <a:rPr lang="en-US" dirty="0"/>
              <a:t>Column 1 Text</a:t>
            </a:r>
          </a:p>
        </p:txBody>
      </p:sp>
      <p:sp>
        <p:nvSpPr>
          <p:cNvPr id="6" name="Column 1 Title">
            <a:extLst>
              <a:ext uri="{FF2B5EF4-FFF2-40B4-BE49-F238E27FC236}">
                <a16:creationId xmlns:a16="http://schemas.microsoft.com/office/drawing/2014/main" id="{2F2ACD48-E6A6-18E0-B6FC-CC7B42BDD4A8}"/>
              </a:ext>
            </a:extLst>
          </p:cNvPr>
          <p:cNvSpPr>
            <a:spLocks noGrp="1"/>
          </p:cNvSpPr>
          <p:nvPr>
            <p:ph type="body" sz="quarter" idx="22" hasCustomPrompt="1"/>
          </p:nvPr>
        </p:nvSpPr>
        <p:spPr>
          <a:xfrm>
            <a:off x="536571" y="3095708"/>
            <a:ext cx="3291840" cy="470590"/>
          </a:xfrm>
        </p:spPr>
        <p:txBody>
          <a:bodyPr>
            <a:normAutofit/>
          </a:bodyPr>
          <a:lstStyle>
            <a:lvl1pPr marL="0" marR="0" indent="0" algn="ctr"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b="1" i="0">
                <a:latin typeface="Open Sans SemiBold" panose="020B0606030504020204" pitchFamily="34" charset="0"/>
                <a:ea typeface="Open Sans SemiBold" panose="020B0606030504020204" pitchFamily="34" charset="0"/>
                <a:cs typeface="Open Sans SemiBold" panose="020B0606030504020204" pitchFamily="34" charset="0"/>
              </a:defRPr>
            </a:lvl1pPr>
            <a:lvl5pPr marL="1828800" indent="0">
              <a:buNone/>
              <a:defRPr/>
            </a:lvl5pPr>
          </a:lstStyle>
          <a:p>
            <a:pPr marL="0" marR="0" lvl="0" indent="0" algn="ctr"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Column 1 Title</a:t>
            </a:r>
          </a:p>
        </p:txBody>
      </p:sp>
      <p:sp>
        <p:nvSpPr>
          <p:cNvPr id="5" name="Headline">
            <a:extLst>
              <a:ext uri="{FF2B5EF4-FFF2-40B4-BE49-F238E27FC236}">
                <a16:creationId xmlns:a16="http://schemas.microsoft.com/office/drawing/2014/main" id="{5AE375CB-4B02-7216-19B1-7E181DE55EED}"/>
              </a:ext>
            </a:extLst>
          </p:cNvPr>
          <p:cNvSpPr>
            <a:spLocks noGrp="1"/>
          </p:cNvSpPr>
          <p:nvPr>
            <p:ph type="body" sz="quarter" idx="29" hasCustomPrompt="1"/>
          </p:nvPr>
        </p:nvSpPr>
        <p:spPr>
          <a:xfrm>
            <a:off x="536574" y="695426"/>
            <a:ext cx="11118855" cy="836194"/>
          </a:xfrm>
        </p:spPr>
        <p:txBody>
          <a:bodyPr anchor="ctr">
            <a:normAutofit/>
          </a:bodyPr>
          <a:lstStyle>
            <a:lvl1pPr marL="0" indent="0" algn="ctr">
              <a:lnSpc>
                <a:spcPct val="100000"/>
              </a:lnSpc>
              <a:buNone/>
              <a:defRPr sz="2400" b="1" i="0">
                <a:latin typeface="Open Sans SemiBold" panose="020B0606030504020204" pitchFamily="34" charset="0"/>
                <a:ea typeface="Open Sans SemiBold" panose="020B0606030504020204" pitchFamily="34" charset="0"/>
                <a:cs typeface="Open Sans SemiBold" panose="020B0606030504020204" pitchFamily="34" charset="0"/>
              </a:defRPr>
            </a:lvl1pPr>
          </a:lstStyle>
          <a:p>
            <a:pPr lvl="0"/>
            <a:r>
              <a:rPr lang="en-US"/>
              <a:t>Headline</a:t>
            </a:r>
          </a:p>
        </p:txBody>
      </p:sp>
      <p:sp>
        <p:nvSpPr>
          <p:cNvPr id="4" name="Section Title">
            <a:extLst>
              <a:ext uri="{FF2B5EF4-FFF2-40B4-BE49-F238E27FC236}">
                <a16:creationId xmlns:a16="http://schemas.microsoft.com/office/drawing/2014/main" id="{703C4D1F-A895-5852-0E09-305E92CE0FC7}"/>
              </a:ext>
            </a:extLst>
          </p:cNvPr>
          <p:cNvSpPr>
            <a:spLocks noGrp="1"/>
          </p:cNvSpPr>
          <p:nvPr>
            <p:ph type="body" sz="quarter" idx="19" hasCustomPrompt="1"/>
          </p:nvPr>
        </p:nvSpPr>
        <p:spPr>
          <a:xfrm>
            <a:off x="536574" y="301800"/>
            <a:ext cx="7388225" cy="222138"/>
          </a:xfrm>
        </p:spPr>
        <p:txBody>
          <a:bodyPr anchor="ctr">
            <a:normAutofit/>
          </a:bodyPr>
          <a:lstStyle>
            <a:lvl1pPr marL="0" indent="0">
              <a:lnSpc>
                <a:spcPct val="100000"/>
              </a:lnSpc>
              <a:buNone/>
              <a:defRPr sz="1100" b="1" i="0" spc="300">
                <a:solidFill>
                  <a:srgbClr val="A6A6A6"/>
                </a:solidFill>
                <a:latin typeface="Open Sans SemiBold" panose="020B0606030504020204" pitchFamily="34" charset="0"/>
                <a:ea typeface="Open Sans SemiBold" panose="020B0606030504020204" pitchFamily="34" charset="0"/>
                <a:cs typeface="Open Sans SemiBold" panose="020B0606030504020204" pitchFamily="34" charset="0"/>
              </a:defRPr>
            </a:lvl1pPr>
            <a:lvl5pPr marL="1828800" indent="0">
              <a:buNone/>
              <a:defRPr/>
            </a:lvl5pPr>
          </a:lstStyle>
          <a:p>
            <a:pPr lvl="0"/>
            <a:r>
              <a:rPr lang="en-US" dirty="0"/>
              <a:t>SECTION TITLE</a:t>
            </a:r>
          </a:p>
        </p:txBody>
      </p:sp>
    </p:spTree>
    <p:extLst>
      <p:ext uri="{BB962C8B-B14F-4D97-AF65-F5344CB8AC3E}">
        <p14:creationId xmlns:p14="http://schemas.microsoft.com/office/powerpoint/2010/main" val="14748640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hree_columns_slide">
    <p:spTree>
      <p:nvGrpSpPr>
        <p:cNvPr id="1" name=""/>
        <p:cNvGrpSpPr/>
        <p:nvPr/>
      </p:nvGrpSpPr>
      <p:grpSpPr>
        <a:xfrm>
          <a:off x="0" y="0"/>
          <a:ext cx="0" cy="0"/>
          <a:chOff x="0" y="0"/>
          <a:chExt cx="0" cy="0"/>
        </a:xfrm>
      </p:grpSpPr>
      <p:sp>
        <p:nvSpPr>
          <p:cNvPr id="18" name="ai generated label">
            <a:extLst>
              <a:ext uri="{FF2B5EF4-FFF2-40B4-BE49-F238E27FC236}">
                <a16:creationId xmlns:a16="http://schemas.microsoft.com/office/drawing/2014/main" id="{F4886931-4A3A-3C43-CBD0-C4F7DC61C15C}"/>
              </a:ext>
            </a:extLst>
          </p:cNvPr>
          <p:cNvSpPr>
            <a:spLocks noGrp="1"/>
          </p:cNvSpPr>
          <p:nvPr>
            <p:ph type="body" sz="quarter" idx="31" hasCustomPrompt="1"/>
          </p:nvPr>
        </p:nvSpPr>
        <p:spPr>
          <a:xfrm>
            <a:off x="9171362" y="285406"/>
            <a:ext cx="2428967" cy="311150"/>
          </a:xfrm>
        </p:spPr>
        <p:txBody>
          <a:bodyPr>
            <a:normAutofit/>
          </a:bodyPr>
          <a:lstStyle>
            <a:lvl1pPr marL="0" marR="0" indent="0" algn="r" defTabSz="914400" rtl="0" eaLnBrk="1" fontAlgn="auto" latinLnBrk="0" hangingPunct="1">
              <a:lnSpc>
                <a:spcPct val="90000"/>
              </a:lnSpc>
              <a:spcBef>
                <a:spcPts val="1000"/>
              </a:spcBef>
              <a:spcAft>
                <a:spcPts val="0"/>
              </a:spcAft>
              <a:buClrTx/>
              <a:buSzTx/>
              <a:buFont typeface="Arial" panose="020B0604020202020204" pitchFamily="34" charset="0"/>
              <a:buNone/>
              <a:tabLst/>
              <a:defRPr sz="1300" b="1" i="0">
                <a:solidFill>
                  <a:srgbClr val="FF0000"/>
                </a:solidFill>
                <a:latin typeface="Open Sans SemiBold" pitchFamily="2" charset="0"/>
                <a:ea typeface="Open Sans SemiBold" pitchFamily="2" charset="0"/>
                <a:cs typeface="Open Sans SemiBold"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 label }}</a:t>
            </a:r>
          </a:p>
        </p:txBody>
      </p:sp>
      <p:sp>
        <p:nvSpPr>
          <p:cNvPr id="16" name="shape">
            <a:extLst>
              <a:ext uri="{FF2B5EF4-FFF2-40B4-BE49-F238E27FC236}">
                <a16:creationId xmlns:a16="http://schemas.microsoft.com/office/drawing/2014/main" id="{A9991858-D3DC-4539-414F-322F18DDEAA3}"/>
              </a:ext>
            </a:extLst>
          </p:cNvPr>
          <p:cNvSpPr/>
          <p:nvPr userDrawn="1"/>
        </p:nvSpPr>
        <p:spPr>
          <a:xfrm>
            <a:off x="0" y="5760720"/>
            <a:ext cx="12192000" cy="1097280"/>
          </a:xfrm>
          <a:prstGeom prst="rect">
            <a:avLst/>
          </a:prstGeom>
          <a:solidFill>
            <a:srgbClr val="F7F7F7"/>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600"/>
          </a:p>
        </p:txBody>
      </p:sp>
      <p:sp>
        <p:nvSpPr>
          <p:cNvPr id="17" name="Summary Statement">
            <a:extLst>
              <a:ext uri="{FF2B5EF4-FFF2-40B4-BE49-F238E27FC236}">
                <a16:creationId xmlns:a16="http://schemas.microsoft.com/office/drawing/2014/main" id="{DC3AC04B-D19A-20F0-6CFD-097D9844CE09}"/>
              </a:ext>
            </a:extLst>
          </p:cNvPr>
          <p:cNvSpPr>
            <a:spLocks noGrp="1"/>
          </p:cNvSpPr>
          <p:nvPr>
            <p:ph type="body" sz="quarter" idx="27" hasCustomPrompt="1"/>
          </p:nvPr>
        </p:nvSpPr>
        <p:spPr>
          <a:xfrm>
            <a:off x="536570" y="5926083"/>
            <a:ext cx="11118858" cy="745500"/>
          </a:xfrm>
        </p:spPr>
        <p:txBody>
          <a:bodyPr anchor="ctr">
            <a:normAutofit/>
          </a:bodyPr>
          <a:lstStyle>
            <a:lvl1pPr marL="0" indent="0" algn="ctr">
              <a:lnSpc>
                <a:spcPts val="2500"/>
              </a:lnSpc>
              <a:buNone/>
              <a:defRPr sz="1500" b="0" i="1">
                <a:latin typeface="Open Sans ExtraBold" pitchFamily="2" charset="0"/>
                <a:ea typeface="Open Sans ExtraBold" pitchFamily="2" charset="0"/>
                <a:cs typeface="Open Sans ExtraBold" pitchFamily="2" charset="0"/>
              </a:defRPr>
            </a:lvl1pPr>
            <a:lvl5pPr marL="1828800" indent="0">
              <a:buNone/>
              <a:defRPr/>
            </a:lvl5pPr>
          </a:lstStyle>
          <a:p>
            <a:pPr lvl="0"/>
            <a:r>
              <a:rPr lang="en-US" dirty="0"/>
              <a:t>Summary Statement</a:t>
            </a:r>
          </a:p>
        </p:txBody>
      </p:sp>
      <p:sp>
        <p:nvSpPr>
          <p:cNvPr id="15" name="Column 3 icon">
            <a:extLst>
              <a:ext uri="{FF2B5EF4-FFF2-40B4-BE49-F238E27FC236}">
                <a16:creationId xmlns:a16="http://schemas.microsoft.com/office/drawing/2014/main" id="{83FBD4D4-1C49-283C-D6A1-AED9EF049FC3}"/>
              </a:ext>
            </a:extLst>
          </p:cNvPr>
          <p:cNvSpPr>
            <a:spLocks noGrp="1"/>
          </p:cNvSpPr>
          <p:nvPr>
            <p:ph type="pic" sz="quarter" idx="29" hasCustomPrompt="1"/>
          </p:nvPr>
        </p:nvSpPr>
        <p:spPr>
          <a:xfrm>
            <a:off x="8416136" y="2020196"/>
            <a:ext cx="836195" cy="836195"/>
          </a:xfrm>
          <a:prstGeom prst="rect">
            <a:avLst/>
          </a:prstGeom>
        </p:spPr>
        <p:txBody>
          <a:bodyPr/>
          <a:lstStyle>
            <a:lvl1pPr marL="0" indent="0">
              <a:buNone/>
              <a:defRPr sz="800"/>
            </a:lvl1pPr>
          </a:lstStyle>
          <a:p>
            <a:r>
              <a:rPr lang="en-US" dirty="0"/>
              <a:t>{{ </a:t>
            </a:r>
            <a:r>
              <a:rPr lang="en-US" dirty="0" err="1"/>
              <a:t>dynamic_icon_placeholder</a:t>
            </a:r>
            <a:r>
              <a:rPr lang="en-US" dirty="0"/>
              <a:t> }} Column 3</a:t>
            </a:r>
          </a:p>
        </p:txBody>
      </p:sp>
      <p:sp>
        <p:nvSpPr>
          <p:cNvPr id="14" name="Column 3 Text">
            <a:extLst>
              <a:ext uri="{FF2B5EF4-FFF2-40B4-BE49-F238E27FC236}">
                <a16:creationId xmlns:a16="http://schemas.microsoft.com/office/drawing/2014/main" id="{7B26ACA7-05E9-295B-CF90-FCF25C82FD3F}"/>
              </a:ext>
            </a:extLst>
          </p:cNvPr>
          <p:cNvSpPr>
            <a:spLocks noGrp="1"/>
          </p:cNvSpPr>
          <p:nvPr>
            <p:ph type="body" sz="quarter" idx="25" hasCustomPrompt="1"/>
          </p:nvPr>
        </p:nvSpPr>
        <p:spPr>
          <a:xfrm>
            <a:off x="8363587" y="3567057"/>
            <a:ext cx="3291840" cy="1659885"/>
          </a:xfrm>
        </p:spPr>
        <p:txBody>
          <a:bodyPr>
            <a:noAutofit/>
          </a:bodyPr>
          <a:lstStyle>
            <a:lvl1pPr marL="0" marR="0" indent="0" algn="l" defTabSz="914400" rtl="0" eaLnBrk="1" fontAlgn="auto" latinLnBrk="0" hangingPunct="1">
              <a:lnSpc>
                <a:spcPts val="1800"/>
              </a:lnSpc>
              <a:spcBef>
                <a:spcPts val="1000"/>
              </a:spcBef>
              <a:spcAft>
                <a:spcPts val="0"/>
              </a:spcAft>
              <a:buClrTx/>
              <a:buSzTx/>
              <a:buFont typeface="Arial" panose="020B0604020202020204" pitchFamily="34" charset="0"/>
              <a:buNone/>
              <a:tabLst/>
              <a:defRPr sz="1200" b="0" i="0">
                <a:latin typeface="Open Sans Light" panose="020B0606030504020204" pitchFamily="34" charset="0"/>
                <a:ea typeface="Open Sans Light" panose="020B0606030504020204" pitchFamily="34" charset="0"/>
                <a:cs typeface="Open Sans Light" panose="020B0606030504020204" pitchFamily="34" charset="0"/>
              </a:defRPr>
            </a:lvl1pPr>
            <a:lvl5pPr marL="1828800" indent="0">
              <a:buNone/>
              <a:defRPr/>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Column 3 Text</a:t>
            </a:r>
          </a:p>
        </p:txBody>
      </p:sp>
      <p:sp>
        <p:nvSpPr>
          <p:cNvPr id="13" name="Column 3 Title">
            <a:extLst>
              <a:ext uri="{FF2B5EF4-FFF2-40B4-BE49-F238E27FC236}">
                <a16:creationId xmlns:a16="http://schemas.microsoft.com/office/drawing/2014/main" id="{EC37F21B-7F3A-FC0A-D53D-0CC2BBB617A8}"/>
              </a:ext>
            </a:extLst>
          </p:cNvPr>
          <p:cNvSpPr>
            <a:spLocks noGrp="1"/>
          </p:cNvSpPr>
          <p:nvPr>
            <p:ph type="body" sz="quarter" idx="26" hasCustomPrompt="1"/>
          </p:nvPr>
        </p:nvSpPr>
        <p:spPr>
          <a:xfrm>
            <a:off x="8363588" y="2998086"/>
            <a:ext cx="3291840" cy="568972"/>
          </a:xfrm>
        </p:spPr>
        <p:txBody>
          <a:bodyPr>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b="1" i="0">
                <a:latin typeface="Open Sans SemiBold" panose="020B0606030504020204" pitchFamily="34" charset="0"/>
                <a:ea typeface="Open Sans SemiBold" panose="020B0606030504020204" pitchFamily="34" charset="0"/>
                <a:cs typeface="Open Sans SemiBold" panose="020B0606030504020204" pitchFamily="34" charset="0"/>
              </a:defRPr>
            </a:lvl1pPr>
            <a:lvl5pPr marL="1828800" indent="0">
              <a:buNone/>
              <a:defRPr/>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Column 3 Title</a:t>
            </a:r>
          </a:p>
        </p:txBody>
      </p:sp>
      <p:sp>
        <p:nvSpPr>
          <p:cNvPr id="12" name="Column 2 icon">
            <a:extLst>
              <a:ext uri="{FF2B5EF4-FFF2-40B4-BE49-F238E27FC236}">
                <a16:creationId xmlns:a16="http://schemas.microsoft.com/office/drawing/2014/main" id="{3DB6268A-1288-2C13-C927-558D3EA420E2}"/>
              </a:ext>
            </a:extLst>
          </p:cNvPr>
          <p:cNvSpPr>
            <a:spLocks noGrp="1"/>
          </p:cNvSpPr>
          <p:nvPr>
            <p:ph type="pic" sz="quarter" idx="28" hasCustomPrompt="1"/>
          </p:nvPr>
        </p:nvSpPr>
        <p:spPr>
          <a:xfrm>
            <a:off x="4502627" y="2020196"/>
            <a:ext cx="836195" cy="836195"/>
          </a:xfrm>
          <a:prstGeom prst="rect">
            <a:avLst/>
          </a:prstGeom>
        </p:spPr>
        <p:txBody>
          <a:bodyPr/>
          <a:lstStyle>
            <a:lvl1pPr marL="0" indent="0">
              <a:buNone/>
              <a:defRPr sz="800"/>
            </a:lvl1pPr>
          </a:lstStyle>
          <a:p>
            <a:r>
              <a:rPr lang="en-US" dirty="0"/>
              <a:t>{{ </a:t>
            </a:r>
            <a:r>
              <a:rPr lang="en-US" dirty="0" err="1"/>
              <a:t>dynamic_icon_placeholder</a:t>
            </a:r>
            <a:r>
              <a:rPr lang="en-US" dirty="0"/>
              <a:t> }} Column 2</a:t>
            </a:r>
          </a:p>
        </p:txBody>
      </p:sp>
      <p:sp>
        <p:nvSpPr>
          <p:cNvPr id="11" name="Column 2 Text">
            <a:extLst>
              <a:ext uri="{FF2B5EF4-FFF2-40B4-BE49-F238E27FC236}">
                <a16:creationId xmlns:a16="http://schemas.microsoft.com/office/drawing/2014/main" id="{5A8F83DF-5311-F48F-0589-63D082A2A5E5}"/>
              </a:ext>
            </a:extLst>
          </p:cNvPr>
          <p:cNvSpPr>
            <a:spLocks noGrp="1"/>
          </p:cNvSpPr>
          <p:nvPr>
            <p:ph type="body" sz="quarter" idx="23" hasCustomPrompt="1"/>
          </p:nvPr>
        </p:nvSpPr>
        <p:spPr>
          <a:xfrm>
            <a:off x="4450078" y="3567057"/>
            <a:ext cx="3291840" cy="1659885"/>
          </a:xfrm>
        </p:spPr>
        <p:txBody>
          <a:bodyPr>
            <a:noAutofit/>
          </a:bodyPr>
          <a:lstStyle>
            <a:lvl1pPr marL="0" marR="0" indent="0" algn="l" defTabSz="914400" rtl="0" eaLnBrk="1" fontAlgn="auto" latinLnBrk="0" hangingPunct="1">
              <a:lnSpc>
                <a:spcPts val="1800"/>
              </a:lnSpc>
              <a:spcBef>
                <a:spcPts val="1000"/>
              </a:spcBef>
              <a:spcAft>
                <a:spcPts val="0"/>
              </a:spcAft>
              <a:buClrTx/>
              <a:buSzTx/>
              <a:buFont typeface="Arial" panose="020B0604020202020204" pitchFamily="34" charset="0"/>
              <a:buNone/>
              <a:tabLst/>
              <a:defRPr sz="1200" b="0" i="0">
                <a:latin typeface="Open Sans Light" panose="020B0606030504020204" pitchFamily="34" charset="0"/>
                <a:ea typeface="Open Sans Light" panose="020B0606030504020204" pitchFamily="34" charset="0"/>
                <a:cs typeface="Open Sans Light" panose="020B0606030504020204" pitchFamily="34" charset="0"/>
              </a:defRPr>
            </a:lvl1pPr>
            <a:lvl5pPr marL="1828800" indent="0">
              <a:buNone/>
              <a:defRPr/>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Column 2 Text</a:t>
            </a:r>
          </a:p>
        </p:txBody>
      </p:sp>
      <p:sp>
        <p:nvSpPr>
          <p:cNvPr id="10" name="Column 2 Title">
            <a:extLst>
              <a:ext uri="{FF2B5EF4-FFF2-40B4-BE49-F238E27FC236}">
                <a16:creationId xmlns:a16="http://schemas.microsoft.com/office/drawing/2014/main" id="{92015F4F-C3E5-F473-B6DB-5E4398B37B7C}"/>
              </a:ext>
            </a:extLst>
          </p:cNvPr>
          <p:cNvSpPr>
            <a:spLocks noGrp="1"/>
          </p:cNvSpPr>
          <p:nvPr>
            <p:ph type="body" sz="quarter" idx="24" hasCustomPrompt="1"/>
          </p:nvPr>
        </p:nvSpPr>
        <p:spPr>
          <a:xfrm>
            <a:off x="4450079" y="2998086"/>
            <a:ext cx="3291840" cy="568972"/>
          </a:xfrm>
        </p:spPr>
        <p:txBody>
          <a:bodyPr>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b="1" i="0">
                <a:latin typeface="Open Sans SemiBold" panose="020B0606030504020204" pitchFamily="34" charset="0"/>
                <a:ea typeface="Open Sans SemiBold" panose="020B0606030504020204" pitchFamily="34" charset="0"/>
                <a:cs typeface="Open Sans SemiBold" panose="020B0606030504020204" pitchFamily="34" charset="0"/>
              </a:defRPr>
            </a:lvl1pPr>
            <a:lvl5pPr marL="1828800" indent="0">
              <a:buNone/>
              <a:defRPr/>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Column 2 Title</a:t>
            </a:r>
          </a:p>
        </p:txBody>
      </p:sp>
      <p:sp>
        <p:nvSpPr>
          <p:cNvPr id="9" name="Column 1 icon">
            <a:extLst>
              <a:ext uri="{FF2B5EF4-FFF2-40B4-BE49-F238E27FC236}">
                <a16:creationId xmlns:a16="http://schemas.microsoft.com/office/drawing/2014/main" id="{C4BEE6C1-6538-C01D-EFC0-0D8A48DC98DC}"/>
              </a:ext>
            </a:extLst>
          </p:cNvPr>
          <p:cNvSpPr>
            <a:spLocks noGrp="1"/>
          </p:cNvSpPr>
          <p:nvPr>
            <p:ph type="pic" sz="quarter" idx="20" hasCustomPrompt="1"/>
          </p:nvPr>
        </p:nvSpPr>
        <p:spPr>
          <a:xfrm>
            <a:off x="589119" y="2021962"/>
            <a:ext cx="836195" cy="836195"/>
          </a:xfrm>
          <a:prstGeom prst="rect">
            <a:avLst/>
          </a:prstGeom>
        </p:spPr>
        <p:txBody>
          <a:bodyPr/>
          <a:lstStyle>
            <a:lvl1pPr marL="0" indent="0">
              <a:buNone/>
              <a:defRPr sz="800"/>
            </a:lvl1pPr>
          </a:lstStyle>
          <a:p>
            <a:r>
              <a:rPr lang="en-US" dirty="0"/>
              <a:t>{{ </a:t>
            </a:r>
            <a:r>
              <a:rPr lang="en-US" dirty="0" err="1"/>
              <a:t>dynamic_icon_placeholder</a:t>
            </a:r>
            <a:r>
              <a:rPr lang="en-US" dirty="0"/>
              <a:t> }} Column 1</a:t>
            </a:r>
          </a:p>
        </p:txBody>
      </p:sp>
      <p:sp>
        <p:nvSpPr>
          <p:cNvPr id="8" name="Column 1 Text">
            <a:extLst>
              <a:ext uri="{FF2B5EF4-FFF2-40B4-BE49-F238E27FC236}">
                <a16:creationId xmlns:a16="http://schemas.microsoft.com/office/drawing/2014/main" id="{413A467A-99EC-6CC7-EECD-C505ECD0267E}"/>
              </a:ext>
            </a:extLst>
          </p:cNvPr>
          <p:cNvSpPr>
            <a:spLocks noGrp="1"/>
          </p:cNvSpPr>
          <p:nvPr>
            <p:ph type="body" sz="quarter" idx="21" hasCustomPrompt="1"/>
          </p:nvPr>
        </p:nvSpPr>
        <p:spPr>
          <a:xfrm>
            <a:off x="536570" y="3568822"/>
            <a:ext cx="3291840" cy="1659885"/>
          </a:xfrm>
        </p:spPr>
        <p:txBody>
          <a:bodyPr>
            <a:noAutofit/>
          </a:bodyPr>
          <a:lstStyle>
            <a:lvl1pPr marL="0" indent="0">
              <a:lnSpc>
                <a:spcPts val="1800"/>
              </a:lnSpc>
              <a:buNone/>
              <a:defRPr sz="1200" b="0" i="0">
                <a:latin typeface="Open Sans Light" panose="020B0606030504020204" pitchFamily="34" charset="0"/>
                <a:ea typeface="Open Sans Light" panose="020B0606030504020204" pitchFamily="34" charset="0"/>
                <a:cs typeface="Open Sans Light" panose="020B0606030504020204" pitchFamily="34" charset="0"/>
              </a:defRPr>
            </a:lvl1pPr>
            <a:lvl5pPr marL="1828800" indent="0">
              <a:buNone/>
              <a:defRPr/>
            </a:lvl5pPr>
          </a:lstStyle>
          <a:p>
            <a:pPr lvl="0"/>
            <a:r>
              <a:rPr lang="en-US" dirty="0"/>
              <a:t>Column 1 Text</a:t>
            </a:r>
          </a:p>
        </p:txBody>
      </p:sp>
      <p:sp>
        <p:nvSpPr>
          <p:cNvPr id="7" name="Column 1 Title">
            <a:extLst>
              <a:ext uri="{FF2B5EF4-FFF2-40B4-BE49-F238E27FC236}">
                <a16:creationId xmlns:a16="http://schemas.microsoft.com/office/drawing/2014/main" id="{E497CA03-03B6-239D-0860-E934FE0D8F00}"/>
              </a:ext>
            </a:extLst>
          </p:cNvPr>
          <p:cNvSpPr>
            <a:spLocks noGrp="1"/>
          </p:cNvSpPr>
          <p:nvPr>
            <p:ph type="body" sz="quarter" idx="22" hasCustomPrompt="1"/>
          </p:nvPr>
        </p:nvSpPr>
        <p:spPr>
          <a:xfrm>
            <a:off x="536571" y="2999851"/>
            <a:ext cx="3291840" cy="568972"/>
          </a:xfrm>
        </p:spPr>
        <p:txBody>
          <a:bodyPr>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b="1" i="0">
                <a:latin typeface="Open Sans SemiBold" panose="020B0606030504020204" pitchFamily="34" charset="0"/>
                <a:ea typeface="Open Sans SemiBold" panose="020B0606030504020204" pitchFamily="34" charset="0"/>
                <a:cs typeface="Open Sans SemiBold" panose="020B0606030504020204" pitchFamily="34" charset="0"/>
              </a:defRPr>
            </a:lvl1pPr>
            <a:lvl5pPr marL="1828800" indent="0">
              <a:buNone/>
              <a:defRPr/>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Column 1 Title</a:t>
            </a:r>
          </a:p>
        </p:txBody>
      </p:sp>
      <p:sp>
        <p:nvSpPr>
          <p:cNvPr id="6" name="Slide Subtitle">
            <a:extLst>
              <a:ext uri="{FF2B5EF4-FFF2-40B4-BE49-F238E27FC236}">
                <a16:creationId xmlns:a16="http://schemas.microsoft.com/office/drawing/2014/main" id="{534382B7-A467-2F1F-2888-2554DCCAE577}"/>
              </a:ext>
            </a:extLst>
          </p:cNvPr>
          <p:cNvSpPr>
            <a:spLocks noGrp="1"/>
          </p:cNvSpPr>
          <p:nvPr>
            <p:ph type="body" sz="quarter" idx="30" hasCustomPrompt="1"/>
          </p:nvPr>
        </p:nvSpPr>
        <p:spPr>
          <a:xfrm>
            <a:off x="536571" y="1183178"/>
            <a:ext cx="11118858" cy="676656"/>
          </a:xfrm>
        </p:spPr>
        <p:txBody>
          <a:bodyPr>
            <a:normAutofit/>
          </a:bodyPr>
          <a:lstStyle>
            <a:lvl1pPr marL="0" indent="0">
              <a:lnSpc>
                <a:spcPct val="100000"/>
              </a:lnSpc>
              <a:buNone/>
              <a:defRPr sz="1600" b="0" i="0">
                <a:latin typeface="Open Sans Light" panose="020B0606030504020204" pitchFamily="34" charset="0"/>
                <a:ea typeface="Open Sans Light" panose="020B0606030504020204" pitchFamily="34" charset="0"/>
                <a:cs typeface="Open Sans Light" panose="020B0606030504020204" pitchFamily="34" charset="0"/>
              </a:defRPr>
            </a:lvl1pPr>
            <a:lvl5pPr marL="1828800" indent="0">
              <a:buNone/>
              <a:defRPr/>
            </a:lvl5pPr>
          </a:lstStyle>
          <a:p>
            <a:pPr lvl="0"/>
            <a:r>
              <a:rPr lang="en-US"/>
              <a:t>Slide Subtitle</a:t>
            </a:r>
          </a:p>
        </p:txBody>
      </p:sp>
      <p:sp>
        <p:nvSpPr>
          <p:cNvPr id="5" name="Slide Title">
            <a:extLst>
              <a:ext uri="{FF2B5EF4-FFF2-40B4-BE49-F238E27FC236}">
                <a16:creationId xmlns:a16="http://schemas.microsoft.com/office/drawing/2014/main" id="{2856923A-7D0B-0490-6EF1-B49E68A3EB29}"/>
              </a:ext>
            </a:extLst>
          </p:cNvPr>
          <p:cNvSpPr>
            <a:spLocks noGrp="1"/>
          </p:cNvSpPr>
          <p:nvPr>
            <p:ph type="body" sz="quarter" idx="10" hasCustomPrompt="1"/>
          </p:nvPr>
        </p:nvSpPr>
        <p:spPr>
          <a:xfrm>
            <a:off x="536574" y="695426"/>
            <a:ext cx="11118858" cy="457200"/>
          </a:xfrm>
        </p:spPr>
        <p:txBody>
          <a:bodyPr anchor="ctr">
            <a:normAutofit/>
          </a:bodyPr>
          <a:lstStyle>
            <a:lvl1pPr marL="0" indent="0">
              <a:lnSpc>
                <a:spcPct val="100000"/>
              </a:lnSpc>
              <a:buNone/>
              <a:defRPr sz="2400" b="1" i="0">
                <a:latin typeface="Open Sans SemiBold" panose="020B0606030504020204" pitchFamily="34" charset="0"/>
                <a:ea typeface="Open Sans SemiBold" panose="020B0606030504020204" pitchFamily="34" charset="0"/>
                <a:cs typeface="Open Sans SemiBold" panose="020B0606030504020204" pitchFamily="34" charset="0"/>
              </a:defRPr>
            </a:lvl1pPr>
          </a:lstStyle>
          <a:p>
            <a:pPr lvl="0"/>
            <a:r>
              <a:rPr lang="en-US"/>
              <a:t>Slide Title</a:t>
            </a:r>
          </a:p>
        </p:txBody>
      </p:sp>
      <p:sp>
        <p:nvSpPr>
          <p:cNvPr id="4" name="Section Title">
            <a:extLst>
              <a:ext uri="{FF2B5EF4-FFF2-40B4-BE49-F238E27FC236}">
                <a16:creationId xmlns:a16="http://schemas.microsoft.com/office/drawing/2014/main" id="{ECD86D0C-FF7D-F485-4C60-A0E92C694F8F}"/>
              </a:ext>
            </a:extLst>
          </p:cNvPr>
          <p:cNvSpPr>
            <a:spLocks noGrp="1"/>
          </p:cNvSpPr>
          <p:nvPr>
            <p:ph type="body" sz="quarter" idx="19" hasCustomPrompt="1"/>
          </p:nvPr>
        </p:nvSpPr>
        <p:spPr>
          <a:xfrm>
            <a:off x="536575" y="301800"/>
            <a:ext cx="5803330" cy="222138"/>
          </a:xfrm>
        </p:spPr>
        <p:txBody>
          <a:bodyPr anchor="ctr">
            <a:normAutofit/>
          </a:bodyPr>
          <a:lstStyle>
            <a:lvl1pPr marL="0" indent="0">
              <a:lnSpc>
                <a:spcPct val="100000"/>
              </a:lnSpc>
              <a:buNone/>
              <a:defRPr sz="1100" b="1" i="0" spc="300">
                <a:solidFill>
                  <a:srgbClr val="A6A6A6"/>
                </a:solidFill>
                <a:latin typeface="Open Sans SemiBold" panose="020B0606030504020204" pitchFamily="34" charset="0"/>
                <a:ea typeface="Open Sans SemiBold" panose="020B0606030504020204" pitchFamily="34" charset="0"/>
                <a:cs typeface="Open Sans SemiBold" panose="020B0606030504020204" pitchFamily="34" charset="0"/>
              </a:defRPr>
            </a:lvl1pPr>
            <a:lvl5pPr marL="1828800" indent="0">
              <a:buNone/>
              <a:defRPr/>
            </a:lvl5pPr>
          </a:lstStyle>
          <a:p>
            <a:pPr lvl="0"/>
            <a:r>
              <a:rPr lang="en-US"/>
              <a:t>SECTION TITLE</a:t>
            </a:r>
          </a:p>
        </p:txBody>
      </p:sp>
    </p:spTree>
    <p:extLst>
      <p:ext uri="{BB962C8B-B14F-4D97-AF65-F5344CB8AC3E}">
        <p14:creationId xmlns:p14="http://schemas.microsoft.com/office/powerpoint/2010/main" val="28753919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four_columns_slide">
    <p:spTree>
      <p:nvGrpSpPr>
        <p:cNvPr id="1" name=""/>
        <p:cNvGrpSpPr/>
        <p:nvPr/>
      </p:nvGrpSpPr>
      <p:grpSpPr>
        <a:xfrm>
          <a:off x="0" y="0"/>
          <a:ext cx="0" cy="0"/>
          <a:chOff x="0" y="0"/>
          <a:chExt cx="0" cy="0"/>
        </a:xfrm>
      </p:grpSpPr>
      <p:sp>
        <p:nvSpPr>
          <p:cNvPr id="26" name="ai generated label">
            <a:extLst>
              <a:ext uri="{FF2B5EF4-FFF2-40B4-BE49-F238E27FC236}">
                <a16:creationId xmlns:a16="http://schemas.microsoft.com/office/drawing/2014/main" id="{928714F7-EEC7-AE6E-E8F7-8AF71C8324C2}"/>
              </a:ext>
            </a:extLst>
          </p:cNvPr>
          <p:cNvSpPr>
            <a:spLocks noGrp="1"/>
          </p:cNvSpPr>
          <p:nvPr>
            <p:ph type="body" sz="quarter" idx="35" hasCustomPrompt="1"/>
          </p:nvPr>
        </p:nvSpPr>
        <p:spPr>
          <a:xfrm>
            <a:off x="9171362" y="285406"/>
            <a:ext cx="2428967" cy="311150"/>
          </a:xfrm>
        </p:spPr>
        <p:txBody>
          <a:bodyPr>
            <a:normAutofit/>
          </a:bodyPr>
          <a:lstStyle>
            <a:lvl1pPr marL="0" marR="0" indent="0" algn="r" defTabSz="914400" rtl="0" eaLnBrk="1" fontAlgn="auto" latinLnBrk="0" hangingPunct="1">
              <a:lnSpc>
                <a:spcPct val="90000"/>
              </a:lnSpc>
              <a:spcBef>
                <a:spcPts val="1000"/>
              </a:spcBef>
              <a:spcAft>
                <a:spcPts val="0"/>
              </a:spcAft>
              <a:buClrTx/>
              <a:buSzTx/>
              <a:buFont typeface="Arial" panose="020B0604020202020204" pitchFamily="34" charset="0"/>
              <a:buNone/>
              <a:tabLst/>
              <a:defRPr sz="1300" b="1" i="0">
                <a:solidFill>
                  <a:srgbClr val="FF0000"/>
                </a:solidFill>
                <a:latin typeface="Open Sans SemiBold" pitchFamily="2" charset="0"/>
                <a:ea typeface="Open Sans SemiBold" pitchFamily="2" charset="0"/>
                <a:cs typeface="Open Sans SemiBold"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 label }}</a:t>
            </a:r>
          </a:p>
        </p:txBody>
      </p:sp>
      <p:cxnSp>
        <p:nvCxnSpPr>
          <p:cNvPr id="8" name="shape">
            <a:extLst>
              <a:ext uri="{FF2B5EF4-FFF2-40B4-BE49-F238E27FC236}">
                <a16:creationId xmlns:a16="http://schemas.microsoft.com/office/drawing/2014/main" id="{38CB7EBB-8AE1-57E8-3AA2-E12905C4839A}"/>
              </a:ext>
            </a:extLst>
          </p:cNvPr>
          <p:cNvCxnSpPr>
            <a:cxnSpLocks/>
          </p:cNvCxnSpPr>
          <p:nvPr userDrawn="1"/>
        </p:nvCxnSpPr>
        <p:spPr>
          <a:xfrm>
            <a:off x="615638" y="3530904"/>
            <a:ext cx="2290524"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3" name="shape">
            <a:extLst>
              <a:ext uri="{FF2B5EF4-FFF2-40B4-BE49-F238E27FC236}">
                <a16:creationId xmlns:a16="http://schemas.microsoft.com/office/drawing/2014/main" id="{46665802-6F09-DA7C-BC35-232B000763A1}"/>
              </a:ext>
            </a:extLst>
          </p:cNvPr>
          <p:cNvSpPr/>
          <p:nvPr userDrawn="1"/>
        </p:nvSpPr>
        <p:spPr>
          <a:xfrm>
            <a:off x="0" y="5760720"/>
            <a:ext cx="12192000" cy="1097280"/>
          </a:xfrm>
          <a:prstGeom prst="rect">
            <a:avLst/>
          </a:prstGeom>
          <a:solidFill>
            <a:srgbClr val="F7F7F7"/>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600"/>
          </a:p>
        </p:txBody>
      </p:sp>
      <p:sp>
        <p:nvSpPr>
          <p:cNvPr id="24" name="shape">
            <a:extLst>
              <a:ext uri="{FF2B5EF4-FFF2-40B4-BE49-F238E27FC236}">
                <a16:creationId xmlns:a16="http://schemas.microsoft.com/office/drawing/2014/main" id="{37D84117-6DD7-5554-E060-CA7D3DD28643}"/>
              </a:ext>
            </a:extLst>
          </p:cNvPr>
          <p:cNvSpPr/>
          <p:nvPr userDrawn="1"/>
        </p:nvSpPr>
        <p:spPr>
          <a:xfrm>
            <a:off x="5671732" y="5502830"/>
            <a:ext cx="848536" cy="286335"/>
          </a:xfrm>
          <a:prstGeom prst="triangle">
            <a:avLst/>
          </a:prstGeom>
          <a:solidFill>
            <a:srgbClr val="F7F7F7"/>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5" name="Summary Statement">
            <a:extLst>
              <a:ext uri="{FF2B5EF4-FFF2-40B4-BE49-F238E27FC236}">
                <a16:creationId xmlns:a16="http://schemas.microsoft.com/office/drawing/2014/main" id="{10740546-D3FB-8709-B1A9-369F95988358}"/>
              </a:ext>
            </a:extLst>
          </p:cNvPr>
          <p:cNvSpPr>
            <a:spLocks noGrp="1"/>
          </p:cNvSpPr>
          <p:nvPr>
            <p:ph type="body" sz="quarter" idx="27" hasCustomPrompt="1"/>
          </p:nvPr>
        </p:nvSpPr>
        <p:spPr>
          <a:xfrm>
            <a:off x="536570" y="5926083"/>
            <a:ext cx="11118858" cy="745500"/>
          </a:xfrm>
        </p:spPr>
        <p:txBody>
          <a:bodyPr anchor="ctr">
            <a:normAutofit/>
          </a:bodyPr>
          <a:lstStyle>
            <a:lvl1pPr marL="0" indent="0" algn="ctr">
              <a:lnSpc>
                <a:spcPts val="2500"/>
              </a:lnSpc>
              <a:buNone/>
              <a:defRPr sz="1500" b="0" i="1">
                <a:latin typeface="Open Sans ExtraBold" pitchFamily="2" charset="0"/>
                <a:ea typeface="Open Sans ExtraBold" pitchFamily="2" charset="0"/>
                <a:cs typeface="Open Sans ExtraBold" pitchFamily="2" charset="0"/>
              </a:defRPr>
            </a:lvl1pPr>
            <a:lvl5pPr marL="1828800" indent="0">
              <a:buNone/>
              <a:defRPr/>
            </a:lvl5pPr>
          </a:lstStyle>
          <a:p>
            <a:pPr lvl="0"/>
            <a:r>
              <a:rPr lang="en-US"/>
              <a:t>{{ Summary Statement }}</a:t>
            </a:r>
          </a:p>
        </p:txBody>
      </p:sp>
      <p:cxnSp>
        <p:nvCxnSpPr>
          <p:cNvPr id="12" name="shape">
            <a:extLst>
              <a:ext uri="{FF2B5EF4-FFF2-40B4-BE49-F238E27FC236}">
                <a16:creationId xmlns:a16="http://schemas.microsoft.com/office/drawing/2014/main" id="{0969F836-887B-5CBC-E768-B345927F6F9D}"/>
              </a:ext>
            </a:extLst>
          </p:cNvPr>
          <p:cNvCxnSpPr>
            <a:cxnSpLocks/>
          </p:cNvCxnSpPr>
          <p:nvPr userDrawn="1"/>
        </p:nvCxnSpPr>
        <p:spPr>
          <a:xfrm>
            <a:off x="3498964" y="3530904"/>
            <a:ext cx="2290524"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 name="shape">
            <a:extLst>
              <a:ext uri="{FF2B5EF4-FFF2-40B4-BE49-F238E27FC236}">
                <a16:creationId xmlns:a16="http://schemas.microsoft.com/office/drawing/2014/main" id="{2EE1E89A-5D8F-4DEF-616A-F9F39512D8CB}"/>
              </a:ext>
            </a:extLst>
          </p:cNvPr>
          <p:cNvCxnSpPr>
            <a:cxnSpLocks/>
          </p:cNvCxnSpPr>
          <p:nvPr userDrawn="1"/>
        </p:nvCxnSpPr>
        <p:spPr>
          <a:xfrm>
            <a:off x="6408161" y="3530904"/>
            <a:ext cx="2290524"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0" name="shape">
            <a:extLst>
              <a:ext uri="{FF2B5EF4-FFF2-40B4-BE49-F238E27FC236}">
                <a16:creationId xmlns:a16="http://schemas.microsoft.com/office/drawing/2014/main" id="{74D57EEC-221E-489E-0732-70DFF41AC0FE}"/>
              </a:ext>
            </a:extLst>
          </p:cNvPr>
          <p:cNvCxnSpPr>
            <a:cxnSpLocks/>
          </p:cNvCxnSpPr>
          <p:nvPr userDrawn="1"/>
        </p:nvCxnSpPr>
        <p:spPr>
          <a:xfrm>
            <a:off x="9287163" y="3530904"/>
            <a:ext cx="2290524"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2" name="Column 4 icon">
            <a:extLst>
              <a:ext uri="{FF2B5EF4-FFF2-40B4-BE49-F238E27FC236}">
                <a16:creationId xmlns:a16="http://schemas.microsoft.com/office/drawing/2014/main" id="{DE208288-8D53-A84A-6725-711E66EA5896}"/>
              </a:ext>
            </a:extLst>
          </p:cNvPr>
          <p:cNvSpPr>
            <a:spLocks noGrp="1"/>
          </p:cNvSpPr>
          <p:nvPr>
            <p:ph type="pic" sz="quarter" idx="33" hasCustomPrompt="1"/>
          </p:nvPr>
        </p:nvSpPr>
        <p:spPr>
          <a:xfrm>
            <a:off x="9296951" y="2093746"/>
            <a:ext cx="764411" cy="764411"/>
          </a:xfrm>
          <a:prstGeom prst="rect">
            <a:avLst/>
          </a:prstGeom>
        </p:spPr>
        <p:txBody>
          <a:bodyPr/>
          <a:lstStyle>
            <a:lvl1pPr marL="0" indent="0">
              <a:buNone/>
              <a:defRPr sz="800"/>
            </a:lvl1pPr>
          </a:lstStyle>
          <a:p>
            <a:r>
              <a:rPr lang="en-US" dirty="0"/>
              <a:t>{{ </a:t>
            </a:r>
            <a:r>
              <a:rPr lang="en-US" dirty="0" err="1"/>
              <a:t>dynamic_icon_placeholder</a:t>
            </a:r>
            <a:r>
              <a:rPr lang="en-US" dirty="0"/>
              <a:t> }} Column 4</a:t>
            </a:r>
          </a:p>
        </p:txBody>
      </p:sp>
      <p:sp>
        <p:nvSpPr>
          <p:cNvPr id="21" name="Column 4 Text">
            <a:extLst>
              <a:ext uri="{FF2B5EF4-FFF2-40B4-BE49-F238E27FC236}">
                <a16:creationId xmlns:a16="http://schemas.microsoft.com/office/drawing/2014/main" id="{568E6D12-C9D5-84E3-7740-91A69451A98D}"/>
              </a:ext>
            </a:extLst>
          </p:cNvPr>
          <p:cNvSpPr>
            <a:spLocks noGrp="1"/>
          </p:cNvSpPr>
          <p:nvPr>
            <p:ph type="body" sz="quarter" idx="25" hasCustomPrompt="1"/>
          </p:nvPr>
        </p:nvSpPr>
        <p:spPr>
          <a:xfrm>
            <a:off x="9186549" y="3714160"/>
            <a:ext cx="2468880" cy="1618243"/>
          </a:xfrm>
        </p:spPr>
        <p:txBody>
          <a:bodyPr>
            <a:normAutofit/>
          </a:bodyPr>
          <a:lstStyle>
            <a:lvl1pPr marL="0" marR="0" indent="0" algn="l" defTabSz="914400" rtl="0" eaLnBrk="1" fontAlgn="auto" latinLnBrk="0" hangingPunct="1">
              <a:lnSpc>
                <a:spcPts val="1800"/>
              </a:lnSpc>
              <a:spcBef>
                <a:spcPts val="1000"/>
              </a:spcBef>
              <a:spcAft>
                <a:spcPts val="0"/>
              </a:spcAft>
              <a:buClrTx/>
              <a:buSzTx/>
              <a:buFont typeface="Arial" panose="020B0604020202020204" pitchFamily="34" charset="0"/>
              <a:buNone/>
              <a:tabLst/>
              <a:defRPr sz="1200" b="0" i="0">
                <a:latin typeface="Open Sans Light" panose="020B0606030504020204" pitchFamily="34" charset="0"/>
                <a:ea typeface="Open Sans Light" panose="020B0606030504020204" pitchFamily="34" charset="0"/>
                <a:cs typeface="Open Sans Light" panose="020B0606030504020204" pitchFamily="34" charset="0"/>
              </a:defRPr>
            </a:lvl1pPr>
            <a:lvl5pPr marL="1828800" indent="0">
              <a:buNone/>
              <a:defRPr/>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a:t>Column 4 Text</a:t>
            </a:r>
          </a:p>
        </p:txBody>
      </p:sp>
      <p:sp>
        <p:nvSpPr>
          <p:cNvPr id="19" name="Column 4 Title">
            <a:extLst>
              <a:ext uri="{FF2B5EF4-FFF2-40B4-BE49-F238E27FC236}">
                <a16:creationId xmlns:a16="http://schemas.microsoft.com/office/drawing/2014/main" id="{6DFCCDF3-43BF-BB02-67A8-6CEF5C352F6D}"/>
              </a:ext>
            </a:extLst>
          </p:cNvPr>
          <p:cNvSpPr>
            <a:spLocks noGrp="1"/>
          </p:cNvSpPr>
          <p:nvPr>
            <p:ph type="body" sz="quarter" idx="26" hasCustomPrompt="1"/>
          </p:nvPr>
        </p:nvSpPr>
        <p:spPr>
          <a:xfrm>
            <a:off x="9186549" y="2999852"/>
            <a:ext cx="2468880" cy="347472"/>
          </a:xfrm>
        </p:spPr>
        <p:txBody>
          <a:bodyPr>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300" b="1" i="0">
                <a:latin typeface="Open Sans SemiBold" panose="020B0606030504020204" pitchFamily="34" charset="0"/>
                <a:ea typeface="Open Sans SemiBold" panose="020B0606030504020204" pitchFamily="34" charset="0"/>
                <a:cs typeface="Open Sans SemiBold" panose="020B0606030504020204" pitchFamily="34" charset="0"/>
              </a:defRPr>
            </a:lvl1pPr>
            <a:lvl5pPr marL="1828800" indent="0">
              <a:buNone/>
              <a:defRPr/>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a:t>Column 4 Title</a:t>
            </a:r>
          </a:p>
        </p:txBody>
      </p:sp>
      <p:sp>
        <p:nvSpPr>
          <p:cNvPr id="18" name="Column 3 icon">
            <a:extLst>
              <a:ext uri="{FF2B5EF4-FFF2-40B4-BE49-F238E27FC236}">
                <a16:creationId xmlns:a16="http://schemas.microsoft.com/office/drawing/2014/main" id="{409948DB-0B92-D831-4CC7-820750BCC786}"/>
              </a:ext>
            </a:extLst>
          </p:cNvPr>
          <p:cNvSpPr>
            <a:spLocks noGrp="1"/>
          </p:cNvSpPr>
          <p:nvPr>
            <p:ph type="pic" sz="quarter" idx="31" hasCustomPrompt="1"/>
          </p:nvPr>
        </p:nvSpPr>
        <p:spPr>
          <a:xfrm>
            <a:off x="6378640" y="2094074"/>
            <a:ext cx="764411" cy="764411"/>
          </a:xfrm>
          <a:prstGeom prst="rect">
            <a:avLst/>
          </a:prstGeom>
        </p:spPr>
        <p:txBody>
          <a:bodyPr/>
          <a:lstStyle>
            <a:lvl1pPr marL="0" indent="0">
              <a:buNone/>
              <a:defRPr sz="800"/>
            </a:lvl1pPr>
          </a:lstStyle>
          <a:p>
            <a:r>
              <a:rPr lang="en-US" dirty="0"/>
              <a:t>{{ </a:t>
            </a:r>
            <a:r>
              <a:rPr lang="en-US" dirty="0" err="1"/>
              <a:t>dynamic_icon_placeholder</a:t>
            </a:r>
            <a:r>
              <a:rPr lang="en-US" dirty="0"/>
              <a:t> }} Column 3</a:t>
            </a:r>
          </a:p>
        </p:txBody>
      </p:sp>
      <p:sp>
        <p:nvSpPr>
          <p:cNvPr id="17" name="Column 3 Text">
            <a:extLst>
              <a:ext uri="{FF2B5EF4-FFF2-40B4-BE49-F238E27FC236}">
                <a16:creationId xmlns:a16="http://schemas.microsoft.com/office/drawing/2014/main" id="{0EE506DB-30E1-A02F-E95D-C876E8D49EAB}"/>
              </a:ext>
            </a:extLst>
          </p:cNvPr>
          <p:cNvSpPr>
            <a:spLocks noGrp="1"/>
          </p:cNvSpPr>
          <p:nvPr>
            <p:ph type="body" sz="quarter" idx="28" hasCustomPrompt="1"/>
          </p:nvPr>
        </p:nvSpPr>
        <p:spPr>
          <a:xfrm>
            <a:off x="6303223" y="3714160"/>
            <a:ext cx="2468880" cy="1618243"/>
          </a:xfrm>
        </p:spPr>
        <p:txBody>
          <a:bodyPr>
            <a:normAutofit/>
          </a:bodyPr>
          <a:lstStyle>
            <a:lvl1pPr marL="0" marR="0" indent="0" algn="l" defTabSz="914400" rtl="0" eaLnBrk="1" fontAlgn="auto" latinLnBrk="0" hangingPunct="1">
              <a:lnSpc>
                <a:spcPts val="1800"/>
              </a:lnSpc>
              <a:spcBef>
                <a:spcPts val="1000"/>
              </a:spcBef>
              <a:spcAft>
                <a:spcPts val="0"/>
              </a:spcAft>
              <a:buClrTx/>
              <a:buSzTx/>
              <a:buFont typeface="Arial" panose="020B0604020202020204" pitchFamily="34" charset="0"/>
              <a:buNone/>
              <a:tabLst/>
              <a:defRPr sz="1200" b="0" i="0">
                <a:latin typeface="Open Sans Light" panose="020B0606030504020204" pitchFamily="34" charset="0"/>
                <a:ea typeface="Open Sans Light" panose="020B0606030504020204" pitchFamily="34" charset="0"/>
                <a:cs typeface="Open Sans Light" panose="020B0606030504020204" pitchFamily="34" charset="0"/>
              </a:defRPr>
            </a:lvl1pPr>
            <a:lvl5pPr marL="1828800" indent="0">
              <a:buNone/>
              <a:defRPr/>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b="0" i="0" u="none" strike="noStrike" dirty="0">
                <a:solidFill>
                  <a:srgbClr val="000000"/>
                </a:solidFill>
                <a:effectLst/>
              </a:rPr>
              <a:t>Column 3 Text</a:t>
            </a:r>
            <a:endParaRPr lang="en-US" dirty="0"/>
          </a:p>
        </p:txBody>
      </p:sp>
      <p:sp>
        <p:nvSpPr>
          <p:cNvPr id="15" name="Column 3 Title">
            <a:extLst>
              <a:ext uri="{FF2B5EF4-FFF2-40B4-BE49-F238E27FC236}">
                <a16:creationId xmlns:a16="http://schemas.microsoft.com/office/drawing/2014/main" id="{F134ED02-2AE4-F01E-FB4F-53EB12007CD2}"/>
              </a:ext>
            </a:extLst>
          </p:cNvPr>
          <p:cNvSpPr>
            <a:spLocks noGrp="1"/>
          </p:cNvSpPr>
          <p:nvPr>
            <p:ph type="body" sz="quarter" idx="29" hasCustomPrompt="1"/>
          </p:nvPr>
        </p:nvSpPr>
        <p:spPr>
          <a:xfrm>
            <a:off x="6299571" y="3000180"/>
            <a:ext cx="2468880" cy="347472"/>
          </a:xfrm>
        </p:spPr>
        <p:txBody>
          <a:bodyPr>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300" b="1" i="0">
                <a:latin typeface="Open Sans SemiBold" panose="020B0606030504020204" pitchFamily="34" charset="0"/>
                <a:ea typeface="Open Sans SemiBold" panose="020B0606030504020204" pitchFamily="34" charset="0"/>
                <a:cs typeface="Open Sans SemiBold" panose="020B0606030504020204" pitchFamily="34" charset="0"/>
              </a:defRPr>
            </a:lvl1pPr>
            <a:lvl5pPr marL="1828800" indent="0">
              <a:buNone/>
              <a:defRPr/>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b="0" i="0" u="none" strike="noStrike" dirty="0">
                <a:solidFill>
                  <a:srgbClr val="000000"/>
                </a:solidFill>
                <a:effectLst/>
              </a:rPr>
              <a:t>Column 3 Title</a:t>
            </a:r>
            <a:endParaRPr lang="en-US" dirty="0"/>
          </a:p>
        </p:txBody>
      </p:sp>
      <p:sp>
        <p:nvSpPr>
          <p:cNvPr id="14" name="Column 2 icon">
            <a:extLst>
              <a:ext uri="{FF2B5EF4-FFF2-40B4-BE49-F238E27FC236}">
                <a16:creationId xmlns:a16="http://schemas.microsoft.com/office/drawing/2014/main" id="{86317148-E2BD-CEAF-B1D6-C3900FF39BE2}"/>
              </a:ext>
            </a:extLst>
          </p:cNvPr>
          <p:cNvSpPr>
            <a:spLocks noGrp="1"/>
          </p:cNvSpPr>
          <p:nvPr>
            <p:ph type="pic" sz="quarter" idx="30" hasCustomPrompt="1"/>
          </p:nvPr>
        </p:nvSpPr>
        <p:spPr>
          <a:xfrm>
            <a:off x="3498964" y="2093746"/>
            <a:ext cx="764411" cy="764411"/>
          </a:xfrm>
          <a:prstGeom prst="rect">
            <a:avLst/>
          </a:prstGeom>
        </p:spPr>
        <p:txBody>
          <a:bodyPr/>
          <a:lstStyle>
            <a:lvl1pPr marL="0" indent="0">
              <a:buNone/>
              <a:defRPr sz="800"/>
            </a:lvl1pPr>
          </a:lstStyle>
          <a:p>
            <a:r>
              <a:rPr lang="en-US" dirty="0"/>
              <a:t>{{ </a:t>
            </a:r>
            <a:r>
              <a:rPr lang="en-US" dirty="0" err="1"/>
              <a:t>dynamic_icon_placeholder</a:t>
            </a:r>
            <a:r>
              <a:rPr lang="en-US" dirty="0"/>
              <a:t> }} Column 2</a:t>
            </a:r>
          </a:p>
        </p:txBody>
      </p:sp>
      <p:sp>
        <p:nvSpPr>
          <p:cNvPr id="13" name="Column 2 Text">
            <a:extLst>
              <a:ext uri="{FF2B5EF4-FFF2-40B4-BE49-F238E27FC236}">
                <a16:creationId xmlns:a16="http://schemas.microsoft.com/office/drawing/2014/main" id="{B899F0FB-D4C2-4067-5C22-39A277145246}"/>
              </a:ext>
            </a:extLst>
          </p:cNvPr>
          <p:cNvSpPr>
            <a:spLocks noGrp="1"/>
          </p:cNvSpPr>
          <p:nvPr>
            <p:ph type="body" sz="quarter" idx="23" hasCustomPrompt="1"/>
          </p:nvPr>
        </p:nvSpPr>
        <p:spPr>
          <a:xfrm>
            <a:off x="3419897" y="3714160"/>
            <a:ext cx="2468880" cy="1618243"/>
          </a:xfrm>
        </p:spPr>
        <p:txBody>
          <a:bodyPr>
            <a:normAutofit/>
          </a:bodyPr>
          <a:lstStyle>
            <a:lvl1pPr marL="0" marR="0" indent="0" algn="l" defTabSz="914400" rtl="0" eaLnBrk="1" fontAlgn="auto" latinLnBrk="0" hangingPunct="1">
              <a:lnSpc>
                <a:spcPts val="1800"/>
              </a:lnSpc>
              <a:spcBef>
                <a:spcPts val="1000"/>
              </a:spcBef>
              <a:spcAft>
                <a:spcPts val="0"/>
              </a:spcAft>
              <a:buClrTx/>
              <a:buSzTx/>
              <a:buFont typeface="Arial" panose="020B0604020202020204" pitchFamily="34" charset="0"/>
              <a:buNone/>
              <a:tabLst/>
              <a:defRPr sz="1200" b="0" i="0">
                <a:latin typeface="Open Sans Light" panose="020B0606030504020204" pitchFamily="34" charset="0"/>
                <a:ea typeface="Open Sans Light" panose="020B0606030504020204" pitchFamily="34" charset="0"/>
                <a:cs typeface="Open Sans Light" panose="020B0606030504020204" pitchFamily="34" charset="0"/>
              </a:defRPr>
            </a:lvl1pPr>
            <a:lvl5pPr marL="1828800" indent="0">
              <a:buNone/>
              <a:defRPr/>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a:t>Column 2 Text</a:t>
            </a:r>
          </a:p>
        </p:txBody>
      </p:sp>
      <p:sp>
        <p:nvSpPr>
          <p:cNvPr id="11" name="Column 2 Title">
            <a:extLst>
              <a:ext uri="{FF2B5EF4-FFF2-40B4-BE49-F238E27FC236}">
                <a16:creationId xmlns:a16="http://schemas.microsoft.com/office/drawing/2014/main" id="{0CBBCF24-7B76-F95C-1ACD-EA228631D059}"/>
              </a:ext>
            </a:extLst>
          </p:cNvPr>
          <p:cNvSpPr>
            <a:spLocks noGrp="1"/>
          </p:cNvSpPr>
          <p:nvPr>
            <p:ph type="body" sz="quarter" idx="24" hasCustomPrompt="1"/>
          </p:nvPr>
        </p:nvSpPr>
        <p:spPr>
          <a:xfrm>
            <a:off x="3419895" y="2999852"/>
            <a:ext cx="2468880" cy="347472"/>
          </a:xfrm>
        </p:spPr>
        <p:txBody>
          <a:bodyPr>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300" b="1" i="0">
                <a:latin typeface="Open Sans SemiBold" panose="020B0606030504020204" pitchFamily="34" charset="0"/>
                <a:ea typeface="Open Sans SemiBold" panose="020B0606030504020204" pitchFamily="34" charset="0"/>
                <a:cs typeface="Open Sans SemiBold" panose="020B0606030504020204" pitchFamily="34" charset="0"/>
              </a:defRPr>
            </a:lvl1pPr>
            <a:lvl5pPr marL="1828800" indent="0">
              <a:buNone/>
              <a:defRPr/>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a:t>Column 2 Title</a:t>
            </a:r>
          </a:p>
        </p:txBody>
      </p:sp>
      <p:sp>
        <p:nvSpPr>
          <p:cNvPr id="10" name="Column 1 icon">
            <a:extLst>
              <a:ext uri="{FF2B5EF4-FFF2-40B4-BE49-F238E27FC236}">
                <a16:creationId xmlns:a16="http://schemas.microsoft.com/office/drawing/2014/main" id="{8F3F78E8-46DE-5A9B-01B8-D130B1F4F418}"/>
              </a:ext>
            </a:extLst>
          </p:cNvPr>
          <p:cNvSpPr>
            <a:spLocks noGrp="1"/>
          </p:cNvSpPr>
          <p:nvPr>
            <p:ph type="pic" sz="quarter" idx="20" hasCustomPrompt="1"/>
          </p:nvPr>
        </p:nvSpPr>
        <p:spPr>
          <a:xfrm>
            <a:off x="615638" y="2093746"/>
            <a:ext cx="764411" cy="764411"/>
          </a:xfrm>
          <a:prstGeom prst="rect">
            <a:avLst/>
          </a:prstGeom>
        </p:spPr>
        <p:txBody>
          <a:bodyPr/>
          <a:lstStyle>
            <a:lvl1pPr marL="0" indent="0">
              <a:buNone/>
              <a:defRPr sz="800"/>
            </a:lvl1pPr>
          </a:lstStyle>
          <a:p>
            <a:r>
              <a:rPr lang="en-US" dirty="0"/>
              <a:t>{{ </a:t>
            </a:r>
            <a:r>
              <a:rPr lang="en-US" dirty="0" err="1"/>
              <a:t>dynamic_icon_placeholder</a:t>
            </a:r>
            <a:r>
              <a:rPr lang="en-US" dirty="0"/>
              <a:t> }} Column 1</a:t>
            </a:r>
          </a:p>
          <a:p>
            <a:endParaRPr lang="en-US" dirty="0"/>
          </a:p>
        </p:txBody>
      </p:sp>
      <p:sp>
        <p:nvSpPr>
          <p:cNvPr id="9" name="Column 1 Text">
            <a:extLst>
              <a:ext uri="{FF2B5EF4-FFF2-40B4-BE49-F238E27FC236}">
                <a16:creationId xmlns:a16="http://schemas.microsoft.com/office/drawing/2014/main" id="{E40F31F9-071F-8184-FB1F-8EFFA7EBFA7C}"/>
              </a:ext>
            </a:extLst>
          </p:cNvPr>
          <p:cNvSpPr>
            <a:spLocks noGrp="1"/>
          </p:cNvSpPr>
          <p:nvPr>
            <p:ph type="body" sz="quarter" idx="21" hasCustomPrompt="1"/>
          </p:nvPr>
        </p:nvSpPr>
        <p:spPr>
          <a:xfrm>
            <a:off x="536571" y="3714160"/>
            <a:ext cx="2468880" cy="1618243"/>
          </a:xfrm>
        </p:spPr>
        <p:txBody>
          <a:bodyPr>
            <a:normAutofit/>
          </a:bodyPr>
          <a:lstStyle>
            <a:lvl1pPr marL="0" indent="0">
              <a:lnSpc>
                <a:spcPts val="1800"/>
              </a:lnSpc>
              <a:buNone/>
              <a:defRPr sz="1200" b="0" i="0">
                <a:latin typeface="Open Sans Light" panose="020B0606030504020204" pitchFamily="34" charset="0"/>
                <a:ea typeface="Open Sans Light" panose="020B0606030504020204" pitchFamily="34" charset="0"/>
                <a:cs typeface="Open Sans Light" panose="020B0606030504020204" pitchFamily="34" charset="0"/>
              </a:defRPr>
            </a:lvl1pPr>
            <a:lvl5pPr marL="1828800" indent="0">
              <a:buNone/>
              <a:defRPr/>
            </a:lvl5pPr>
          </a:lstStyle>
          <a:p>
            <a:pPr lvl="0"/>
            <a:r>
              <a:rPr lang="en-US"/>
              <a:t>Column 1 Text</a:t>
            </a:r>
          </a:p>
        </p:txBody>
      </p:sp>
      <p:sp>
        <p:nvSpPr>
          <p:cNvPr id="7" name="Column 1 Title">
            <a:extLst>
              <a:ext uri="{FF2B5EF4-FFF2-40B4-BE49-F238E27FC236}">
                <a16:creationId xmlns:a16="http://schemas.microsoft.com/office/drawing/2014/main" id="{48D71434-B506-F252-7160-4EE1277B5896}"/>
              </a:ext>
            </a:extLst>
          </p:cNvPr>
          <p:cNvSpPr>
            <a:spLocks noGrp="1"/>
          </p:cNvSpPr>
          <p:nvPr>
            <p:ph type="body" sz="quarter" idx="22" hasCustomPrompt="1"/>
          </p:nvPr>
        </p:nvSpPr>
        <p:spPr>
          <a:xfrm>
            <a:off x="536571" y="2999852"/>
            <a:ext cx="2468880" cy="347472"/>
          </a:xfrm>
        </p:spPr>
        <p:txBody>
          <a:bodyPr>
            <a:normAutofit/>
          </a:bodyPr>
          <a:lstStyle>
            <a:lvl1pPr marL="0" indent="0">
              <a:lnSpc>
                <a:spcPct val="100000"/>
              </a:lnSpc>
              <a:buNone/>
              <a:defRPr sz="1300" b="1" i="0">
                <a:latin typeface="Open Sans SemiBold" panose="020B0606030504020204" pitchFamily="34" charset="0"/>
                <a:ea typeface="Open Sans SemiBold" panose="020B0606030504020204" pitchFamily="34" charset="0"/>
                <a:cs typeface="Open Sans SemiBold" panose="020B0606030504020204" pitchFamily="34" charset="0"/>
              </a:defRPr>
            </a:lvl1pPr>
            <a:lvl5pPr marL="1828800" indent="0">
              <a:buNone/>
              <a:defRPr/>
            </a:lvl5pPr>
          </a:lstStyle>
          <a:p>
            <a:pPr lvl="0"/>
            <a:r>
              <a:rPr lang="en-US"/>
              <a:t>Column 1 Title</a:t>
            </a:r>
          </a:p>
        </p:txBody>
      </p:sp>
      <p:sp>
        <p:nvSpPr>
          <p:cNvPr id="5" name="Slide Title">
            <a:extLst>
              <a:ext uri="{FF2B5EF4-FFF2-40B4-BE49-F238E27FC236}">
                <a16:creationId xmlns:a16="http://schemas.microsoft.com/office/drawing/2014/main" id="{C6F65872-04EA-774F-A2F6-83D7EFD67453}"/>
              </a:ext>
            </a:extLst>
          </p:cNvPr>
          <p:cNvSpPr>
            <a:spLocks noGrp="1"/>
          </p:cNvSpPr>
          <p:nvPr>
            <p:ph type="body" sz="quarter" idx="10" hasCustomPrompt="1"/>
          </p:nvPr>
        </p:nvSpPr>
        <p:spPr>
          <a:xfrm>
            <a:off x="536574" y="695426"/>
            <a:ext cx="11118858" cy="457200"/>
          </a:xfrm>
        </p:spPr>
        <p:txBody>
          <a:bodyPr anchor="ctr">
            <a:normAutofit/>
          </a:bodyPr>
          <a:lstStyle>
            <a:lvl1pPr marL="0" indent="0">
              <a:lnSpc>
                <a:spcPct val="100000"/>
              </a:lnSpc>
              <a:buNone/>
              <a:defRPr sz="2400" b="1" i="0">
                <a:latin typeface="Open Sans SemiBold" panose="020B0606030504020204" pitchFamily="34" charset="0"/>
                <a:ea typeface="Open Sans SemiBold" panose="020B0606030504020204" pitchFamily="34" charset="0"/>
                <a:cs typeface="Open Sans SemiBold" panose="020B0606030504020204" pitchFamily="34" charset="0"/>
              </a:defRPr>
            </a:lvl1pPr>
          </a:lstStyle>
          <a:p>
            <a:pPr lvl="0"/>
            <a:r>
              <a:rPr lang="en-US"/>
              <a:t>Slide Title</a:t>
            </a:r>
          </a:p>
        </p:txBody>
      </p:sp>
      <p:sp>
        <p:nvSpPr>
          <p:cNvPr id="6" name="Slide Subtitle">
            <a:extLst>
              <a:ext uri="{FF2B5EF4-FFF2-40B4-BE49-F238E27FC236}">
                <a16:creationId xmlns:a16="http://schemas.microsoft.com/office/drawing/2014/main" id="{8CE5BC79-0A48-AA69-6D86-48F6D15B142F}"/>
              </a:ext>
            </a:extLst>
          </p:cNvPr>
          <p:cNvSpPr>
            <a:spLocks noGrp="1"/>
          </p:cNvSpPr>
          <p:nvPr>
            <p:ph type="body" sz="quarter" idx="34" hasCustomPrompt="1"/>
          </p:nvPr>
        </p:nvSpPr>
        <p:spPr>
          <a:xfrm>
            <a:off x="536571" y="1183178"/>
            <a:ext cx="11118858" cy="676656"/>
          </a:xfrm>
        </p:spPr>
        <p:txBody>
          <a:bodyPr>
            <a:normAutofit/>
          </a:bodyPr>
          <a:lstStyle>
            <a:lvl1pPr marL="0" indent="0">
              <a:lnSpc>
                <a:spcPct val="100000"/>
              </a:lnSpc>
              <a:buNone/>
              <a:defRPr sz="1600" b="0" i="0">
                <a:latin typeface="Open Sans Light" panose="020B0606030504020204" pitchFamily="34" charset="0"/>
                <a:ea typeface="Open Sans Light" panose="020B0606030504020204" pitchFamily="34" charset="0"/>
                <a:cs typeface="Open Sans Light" panose="020B0606030504020204" pitchFamily="34" charset="0"/>
              </a:defRPr>
            </a:lvl1pPr>
            <a:lvl5pPr marL="1828800" indent="0">
              <a:buNone/>
              <a:defRPr/>
            </a:lvl5pPr>
          </a:lstStyle>
          <a:p>
            <a:pPr lvl="0"/>
            <a:r>
              <a:rPr lang="en-US"/>
              <a:t>Slide Subtitle</a:t>
            </a:r>
          </a:p>
        </p:txBody>
      </p:sp>
      <p:sp>
        <p:nvSpPr>
          <p:cNvPr id="4" name="Section Title">
            <a:extLst>
              <a:ext uri="{FF2B5EF4-FFF2-40B4-BE49-F238E27FC236}">
                <a16:creationId xmlns:a16="http://schemas.microsoft.com/office/drawing/2014/main" id="{0B0B3093-1F79-2691-54FC-3CA2B671113C}"/>
              </a:ext>
            </a:extLst>
          </p:cNvPr>
          <p:cNvSpPr>
            <a:spLocks noGrp="1"/>
          </p:cNvSpPr>
          <p:nvPr>
            <p:ph type="body" sz="quarter" idx="19" hasCustomPrompt="1"/>
          </p:nvPr>
        </p:nvSpPr>
        <p:spPr>
          <a:xfrm>
            <a:off x="536575" y="301800"/>
            <a:ext cx="5803330" cy="222138"/>
          </a:xfrm>
        </p:spPr>
        <p:txBody>
          <a:bodyPr anchor="ctr">
            <a:normAutofit/>
          </a:bodyPr>
          <a:lstStyle>
            <a:lvl1pPr marL="0" indent="0">
              <a:lnSpc>
                <a:spcPct val="100000"/>
              </a:lnSpc>
              <a:buNone/>
              <a:defRPr sz="1100" b="1" i="0" spc="300">
                <a:solidFill>
                  <a:srgbClr val="A6A6A6"/>
                </a:solidFill>
                <a:latin typeface="Open Sans SemiBold" panose="020B0606030504020204" pitchFamily="34" charset="0"/>
                <a:ea typeface="Open Sans SemiBold" panose="020B0606030504020204" pitchFamily="34" charset="0"/>
                <a:cs typeface="Open Sans SemiBold" panose="020B0606030504020204" pitchFamily="34" charset="0"/>
              </a:defRPr>
            </a:lvl1pPr>
            <a:lvl5pPr marL="1828800" indent="0">
              <a:buNone/>
              <a:defRPr/>
            </a:lvl5pPr>
          </a:lstStyle>
          <a:p>
            <a:pPr lvl="0"/>
            <a:r>
              <a:rPr lang="en-US"/>
              <a:t>SECTION TITLE</a:t>
            </a:r>
          </a:p>
        </p:txBody>
      </p:sp>
    </p:spTree>
    <p:extLst>
      <p:ext uri="{BB962C8B-B14F-4D97-AF65-F5344CB8AC3E}">
        <p14:creationId xmlns:p14="http://schemas.microsoft.com/office/powerpoint/2010/main" val="13319010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hree_venn_diagram_slide">
    <p:spTree>
      <p:nvGrpSpPr>
        <p:cNvPr id="1" name=""/>
        <p:cNvGrpSpPr/>
        <p:nvPr/>
      </p:nvGrpSpPr>
      <p:grpSpPr>
        <a:xfrm>
          <a:off x="0" y="0"/>
          <a:ext cx="0" cy="0"/>
          <a:chOff x="0" y="0"/>
          <a:chExt cx="0" cy="0"/>
        </a:xfrm>
      </p:grpSpPr>
      <p:cxnSp>
        <p:nvCxnSpPr>
          <p:cNvPr id="7" name="shape">
            <a:extLst>
              <a:ext uri="{FF2B5EF4-FFF2-40B4-BE49-F238E27FC236}">
                <a16:creationId xmlns:a16="http://schemas.microsoft.com/office/drawing/2014/main" id="{C3D766DD-822D-FE37-6EBC-521D513E0552}"/>
              </a:ext>
            </a:extLst>
          </p:cNvPr>
          <p:cNvCxnSpPr>
            <a:cxnSpLocks/>
            <a:stCxn id="11" idx="7"/>
          </p:cNvCxnSpPr>
          <p:nvPr userDrawn="1"/>
        </p:nvCxnSpPr>
        <p:spPr>
          <a:xfrm>
            <a:off x="7723179" y="3610991"/>
            <a:ext cx="731520" cy="0"/>
          </a:xfrm>
          <a:prstGeom prst="line">
            <a:avLst/>
          </a:prstGeom>
          <a:ln>
            <a:solidFill>
              <a:srgbClr val="C6EAFF"/>
            </a:solidFill>
          </a:ln>
        </p:spPr>
        <p:style>
          <a:lnRef idx="2">
            <a:schemeClr val="accent1"/>
          </a:lnRef>
          <a:fillRef idx="0">
            <a:schemeClr val="accent1"/>
          </a:fillRef>
          <a:effectRef idx="1">
            <a:schemeClr val="accent1"/>
          </a:effectRef>
          <a:fontRef idx="minor">
            <a:schemeClr val="tx1"/>
          </a:fontRef>
        </p:style>
      </p:cxnSp>
      <p:cxnSp>
        <p:nvCxnSpPr>
          <p:cNvPr id="8" name="shape">
            <a:extLst>
              <a:ext uri="{FF2B5EF4-FFF2-40B4-BE49-F238E27FC236}">
                <a16:creationId xmlns:a16="http://schemas.microsoft.com/office/drawing/2014/main" id="{91C466A9-72EE-64FD-3A3A-8536C317AB96}"/>
              </a:ext>
            </a:extLst>
          </p:cNvPr>
          <p:cNvCxnSpPr>
            <a:cxnSpLocks/>
          </p:cNvCxnSpPr>
          <p:nvPr userDrawn="1"/>
        </p:nvCxnSpPr>
        <p:spPr>
          <a:xfrm flipV="1">
            <a:off x="6896456" y="2186888"/>
            <a:ext cx="1554045" cy="0"/>
          </a:xfrm>
          <a:prstGeom prst="line">
            <a:avLst/>
          </a:prstGeom>
          <a:ln>
            <a:solidFill>
              <a:srgbClr val="F1F100"/>
            </a:solidFill>
          </a:ln>
        </p:spPr>
        <p:style>
          <a:lnRef idx="2">
            <a:schemeClr val="accent1"/>
          </a:lnRef>
          <a:fillRef idx="0">
            <a:schemeClr val="accent1"/>
          </a:fillRef>
          <a:effectRef idx="1">
            <a:schemeClr val="accent1"/>
          </a:effectRef>
          <a:fontRef idx="minor">
            <a:schemeClr val="tx1"/>
          </a:fontRef>
        </p:style>
      </p:cxnSp>
      <p:sp>
        <p:nvSpPr>
          <p:cNvPr id="9" name="shape">
            <a:extLst>
              <a:ext uri="{FF2B5EF4-FFF2-40B4-BE49-F238E27FC236}">
                <a16:creationId xmlns:a16="http://schemas.microsoft.com/office/drawing/2014/main" id="{B2A24726-895C-F54A-D7D3-37D0DE66B1F0}"/>
              </a:ext>
            </a:extLst>
          </p:cNvPr>
          <p:cNvSpPr/>
          <p:nvPr userDrawn="1"/>
        </p:nvSpPr>
        <p:spPr>
          <a:xfrm>
            <a:off x="4966210" y="1774654"/>
            <a:ext cx="2194560" cy="2194560"/>
          </a:xfrm>
          <a:prstGeom prst="ellipse">
            <a:avLst/>
          </a:prstGeom>
          <a:solidFill>
            <a:srgbClr val="E6E888">
              <a:alpha val="82745"/>
            </a:srgb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0" name="shape">
            <a:extLst>
              <a:ext uri="{FF2B5EF4-FFF2-40B4-BE49-F238E27FC236}">
                <a16:creationId xmlns:a16="http://schemas.microsoft.com/office/drawing/2014/main" id="{85AA9522-40E4-0765-CFCF-BE4AFE2F7266}"/>
              </a:ext>
            </a:extLst>
          </p:cNvPr>
          <p:cNvSpPr/>
          <p:nvPr userDrawn="1"/>
        </p:nvSpPr>
        <p:spPr>
          <a:xfrm>
            <a:off x="4102734" y="3289605"/>
            <a:ext cx="2194560" cy="2194560"/>
          </a:xfrm>
          <a:prstGeom prst="ellipse">
            <a:avLst/>
          </a:prstGeom>
          <a:solidFill>
            <a:srgbClr val="92D050">
              <a:alpha val="64000"/>
            </a:srgb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1" name="shape">
            <a:extLst>
              <a:ext uri="{FF2B5EF4-FFF2-40B4-BE49-F238E27FC236}">
                <a16:creationId xmlns:a16="http://schemas.microsoft.com/office/drawing/2014/main" id="{B8EFB391-4F22-7BEC-B44F-2E99C30C5A9C}"/>
              </a:ext>
            </a:extLst>
          </p:cNvPr>
          <p:cNvSpPr/>
          <p:nvPr userDrawn="1"/>
        </p:nvSpPr>
        <p:spPr>
          <a:xfrm>
            <a:off x="5850006" y="3289605"/>
            <a:ext cx="2194560" cy="2194560"/>
          </a:xfrm>
          <a:prstGeom prst="ellipse">
            <a:avLst/>
          </a:prstGeom>
          <a:solidFill>
            <a:srgbClr val="C6EAFF">
              <a:alpha val="84706"/>
            </a:srgb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cxnSp>
        <p:nvCxnSpPr>
          <p:cNvPr id="12" name="shape">
            <a:extLst>
              <a:ext uri="{FF2B5EF4-FFF2-40B4-BE49-F238E27FC236}">
                <a16:creationId xmlns:a16="http://schemas.microsoft.com/office/drawing/2014/main" id="{66D0D1AA-60E6-A607-26AC-DB6817DB1477}"/>
              </a:ext>
            </a:extLst>
          </p:cNvPr>
          <p:cNvCxnSpPr>
            <a:cxnSpLocks/>
            <a:stCxn id="10" idx="5"/>
          </p:cNvCxnSpPr>
          <p:nvPr userDrawn="1"/>
        </p:nvCxnSpPr>
        <p:spPr>
          <a:xfrm flipV="1">
            <a:off x="5975908" y="5124542"/>
            <a:ext cx="2474593" cy="0"/>
          </a:xfrm>
          <a:prstGeom prst="line">
            <a:avLst/>
          </a:prstGeom>
          <a:ln>
            <a:solidFill>
              <a:srgbClr val="BBE293"/>
            </a:solidFill>
          </a:ln>
        </p:spPr>
        <p:style>
          <a:lnRef idx="2">
            <a:schemeClr val="accent1"/>
          </a:lnRef>
          <a:fillRef idx="0">
            <a:schemeClr val="accent1"/>
          </a:fillRef>
          <a:effectRef idx="1">
            <a:schemeClr val="accent1"/>
          </a:effectRef>
          <a:fontRef idx="minor">
            <a:schemeClr val="tx1"/>
          </a:fontRef>
        </p:style>
      </p:cxnSp>
      <p:sp>
        <p:nvSpPr>
          <p:cNvPr id="22" name="ai generated label">
            <a:extLst>
              <a:ext uri="{FF2B5EF4-FFF2-40B4-BE49-F238E27FC236}">
                <a16:creationId xmlns:a16="http://schemas.microsoft.com/office/drawing/2014/main" id="{05C2DBD2-9C1D-F733-2CA0-717195B46A0A}"/>
              </a:ext>
            </a:extLst>
          </p:cNvPr>
          <p:cNvSpPr>
            <a:spLocks noGrp="1"/>
          </p:cNvSpPr>
          <p:nvPr>
            <p:ph type="body" sz="quarter" idx="22" hasCustomPrompt="1"/>
          </p:nvPr>
        </p:nvSpPr>
        <p:spPr>
          <a:xfrm>
            <a:off x="9171362" y="285406"/>
            <a:ext cx="2428967" cy="311150"/>
          </a:xfrm>
        </p:spPr>
        <p:txBody>
          <a:bodyPr>
            <a:normAutofit/>
          </a:bodyPr>
          <a:lstStyle>
            <a:lvl1pPr marL="0" marR="0" indent="0" algn="r" defTabSz="914400" rtl="0" eaLnBrk="1" fontAlgn="auto" latinLnBrk="0" hangingPunct="1">
              <a:lnSpc>
                <a:spcPct val="90000"/>
              </a:lnSpc>
              <a:spcBef>
                <a:spcPts val="1000"/>
              </a:spcBef>
              <a:spcAft>
                <a:spcPts val="0"/>
              </a:spcAft>
              <a:buClrTx/>
              <a:buSzTx/>
              <a:buFont typeface="Arial" panose="020B0604020202020204" pitchFamily="34" charset="0"/>
              <a:buNone/>
              <a:tabLst/>
              <a:defRPr sz="1300" b="1" i="0">
                <a:solidFill>
                  <a:srgbClr val="FF0000"/>
                </a:solidFill>
                <a:latin typeface="Open Sans SemiBold" pitchFamily="2" charset="0"/>
                <a:ea typeface="Open Sans SemiBold" pitchFamily="2" charset="0"/>
                <a:cs typeface="Open Sans SemiBold"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 label }}</a:t>
            </a:r>
          </a:p>
        </p:txBody>
      </p:sp>
      <p:sp>
        <p:nvSpPr>
          <p:cNvPr id="21" name="Category 3 bullet points">
            <a:extLst>
              <a:ext uri="{FF2B5EF4-FFF2-40B4-BE49-F238E27FC236}">
                <a16:creationId xmlns:a16="http://schemas.microsoft.com/office/drawing/2014/main" id="{DAE6DC66-1EBD-393C-47C5-8B654F494F17}"/>
              </a:ext>
            </a:extLst>
          </p:cNvPr>
          <p:cNvSpPr>
            <a:spLocks noGrp="1"/>
          </p:cNvSpPr>
          <p:nvPr>
            <p:ph type="body" sz="quarter" idx="38" hasCustomPrompt="1"/>
          </p:nvPr>
        </p:nvSpPr>
        <p:spPr>
          <a:xfrm>
            <a:off x="8512692" y="5080067"/>
            <a:ext cx="3185709" cy="947997"/>
          </a:xfrm>
        </p:spPr>
        <p:txBody>
          <a:bodyPr anchor="t">
            <a:normAutofit/>
          </a:bodyPr>
          <a:lstStyle>
            <a:lvl1pPr marL="0" indent="0" algn="l">
              <a:lnSpc>
                <a:spcPct val="100000"/>
              </a:lnSpc>
              <a:spcBef>
                <a:spcPts val="400"/>
              </a:spcBef>
              <a:buFont typeface="Arial" panose="020B0604020202020204" pitchFamily="34" charset="0"/>
              <a:buNone/>
              <a:defRPr sz="1100" b="0" i="0">
                <a:solidFill>
                  <a:schemeClr val="tx1"/>
                </a:solidFill>
                <a:latin typeface="Open Sans Light" panose="020B0606030504020204" pitchFamily="34" charset="0"/>
                <a:ea typeface="Open Sans Light" panose="020B0606030504020204" pitchFamily="34" charset="0"/>
                <a:cs typeface="Open Sans Light" panose="020B0606030504020204" pitchFamily="34" charset="0"/>
              </a:defRPr>
            </a:lvl1pPr>
            <a:lvl5pPr marL="1828800" indent="0">
              <a:buNone/>
              <a:defRPr/>
            </a:lvl5pPr>
          </a:lstStyle>
          <a:p>
            <a:pPr lvl="0"/>
            <a:r>
              <a:rPr lang="en-US"/>
              <a:t>Category 3 bullet points</a:t>
            </a:r>
          </a:p>
          <a:p>
            <a:pPr lvl="0"/>
            <a:endParaRPr lang="en-US"/>
          </a:p>
          <a:p>
            <a:pPr lvl="0"/>
            <a:endParaRPr lang="en-US"/>
          </a:p>
        </p:txBody>
      </p:sp>
      <p:sp>
        <p:nvSpPr>
          <p:cNvPr id="20" name="Category 3 Question">
            <a:extLst>
              <a:ext uri="{FF2B5EF4-FFF2-40B4-BE49-F238E27FC236}">
                <a16:creationId xmlns:a16="http://schemas.microsoft.com/office/drawing/2014/main" id="{36EC6529-AD68-0C42-0081-6639D96DE0B3}"/>
              </a:ext>
            </a:extLst>
          </p:cNvPr>
          <p:cNvSpPr>
            <a:spLocks noGrp="1"/>
          </p:cNvSpPr>
          <p:nvPr>
            <p:ph type="body" sz="quarter" idx="37" hasCustomPrompt="1"/>
          </p:nvPr>
        </p:nvSpPr>
        <p:spPr>
          <a:xfrm>
            <a:off x="8504230" y="4834222"/>
            <a:ext cx="3185709" cy="252722"/>
          </a:xfrm>
          <a:noFill/>
        </p:spPr>
        <p:txBody>
          <a:bodyPr anchor="ctr">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200" b="1" i="0">
                <a:solidFill>
                  <a:srgbClr val="69C05B"/>
                </a:solidFill>
                <a:latin typeface="Open Sans SemiBold" panose="020B0606030504020204" pitchFamily="34" charset="0"/>
                <a:ea typeface="Open Sans SemiBold" panose="020B0606030504020204" pitchFamily="34" charset="0"/>
                <a:cs typeface="Open Sans SemiBold" panose="020B0606030504020204" pitchFamily="34" charset="0"/>
              </a:defRPr>
            </a:lvl1pPr>
            <a:lvl5pPr marL="1828800" indent="0">
              <a:buNone/>
              <a:defRPr/>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Category 3 Question</a:t>
            </a:r>
          </a:p>
        </p:txBody>
      </p:sp>
      <p:sp>
        <p:nvSpPr>
          <p:cNvPr id="19" name="Category Name 3">
            <a:extLst>
              <a:ext uri="{FF2B5EF4-FFF2-40B4-BE49-F238E27FC236}">
                <a16:creationId xmlns:a16="http://schemas.microsoft.com/office/drawing/2014/main" id="{F9998878-F2B1-4DE7-D78B-D6BCF907ED1A}"/>
              </a:ext>
            </a:extLst>
          </p:cNvPr>
          <p:cNvSpPr>
            <a:spLocks noGrp="1"/>
          </p:cNvSpPr>
          <p:nvPr>
            <p:ph type="body" sz="quarter" idx="31" hasCustomPrompt="1"/>
          </p:nvPr>
        </p:nvSpPr>
        <p:spPr>
          <a:xfrm>
            <a:off x="4348728" y="4135403"/>
            <a:ext cx="1724763" cy="483754"/>
          </a:xfrm>
        </p:spPr>
        <p:txBody>
          <a:bodyPr anchor="ctr">
            <a:normAutofit/>
          </a:bodyPr>
          <a:lstStyle>
            <a:lvl1pPr marL="0" indent="0" algn="ctr">
              <a:lnSpc>
                <a:spcPct val="100000"/>
              </a:lnSpc>
              <a:buNone/>
              <a:defRPr sz="1100" b="1" i="0" spc="200" baseline="0">
                <a:latin typeface="Open Sans SemiBold" panose="020B0606030504020204" pitchFamily="34" charset="0"/>
                <a:ea typeface="Open Sans SemiBold" panose="020B0606030504020204" pitchFamily="34" charset="0"/>
                <a:cs typeface="Open Sans SemiBold" panose="020B0606030504020204" pitchFamily="34" charset="0"/>
              </a:defRPr>
            </a:lvl1pPr>
            <a:lvl5pPr marL="1828800" indent="0">
              <a:buNone/>
              <a:defRPr/>
            </a:lvl5pPr>
          </a:lstStyle>
          <a:p>
            <a:pPr lvl="0"/>
            <a:r>
              <a:rPr lang="en-US" dirty="0"/>
              <a:t>Category Name 3</a:t>
            </a:r>
          </a:p>
        </p:txBody>
      </p:sp>
      <p:sp>
        <p:nvSpPr>
          <p:cNvPr id="18" name="Category 2 bullet points">
            <a:extLst>
              <a:ext uri="{FF2B5EF4-FFF2-40B4-BE49-F238E27FC236}">
                <a16:creationId xmlns:a16="http://schemas.microsoft.com/office/drawing/2014/main" id="{2ACAC32E-377E-3E01-9B89-70BC34FCEE57}"/>
              </a:ext>
            </a:extLst>
          </p:cNvPr>
          <p:cNvSpPr>
            <a:spLocks noGrp="1"/>
          </p:cNvSpPr>
          <p:nvPr>
            <p:ph type="body" sz="quarter" idx="40" hasCustomPrompt="1"/>
          </p:nvPr>
        </p:nvSpPr>
        <p:spPr>
          <a:xfrm>
            <a:off x="8495767" y="3660054"/>
            <a:ext cx="3185709" cy="947997"/>
          </a:xfrm>
        </p:spPr>
        <p:txBody>
          <a:bodyPr anchor="t">
            <a:normAutofit/>
          </a:bodyPr>
          <a:lstStyle>
            <a:lvl1pPr marL="0" indent="0" algn="l">
              <a:lnSpc>
                <a:spcPct val="100000"/>
              </a:lnSpc>
              <a:spcBef>
                <a:spcPts val="400"/>
              </a:spcBef>
              <a:buFont typeface="Arial" panose="020B0604020202020204" pitchFamily="34" charset="0"/>
              <a:buNone/>
              <a:defRPr sz="1100" b="0" i="0">
                <a:solidFill>
                  <a:schemeClr val="tx1"/>
                </a:solidFill>
                <a:latin typeface="Open Sans Light" panose="020B0606030504020204" pitchFamily="34" charset="0"/>
                <a:ea typeface="Open Sans Light" panose="020B0606030504020204" pitchFamily="34" charset="0"/>
                <a:cs typeface="Open Sans Light" panose="020B0606030504020204" pitchFamily="34" charset="0"/>
              </a:defRPr>
            </a:lvl1pPr>
            <a:lvl5pPr marL="1828800" indent="0">
              <a:buNone/>
              <a:defRPr/>
            </a:lvl5pPr>
          </a:lstStyle>
          <a:p>
            <a:pPr lvl="0"/>
            <a:r>
              <a:rPr lang="en-US"/>
              <a:t>Category 2 bullet points</a:t>
            </a:r>
          </a:p>
        </p:txBody>
      </p:sp>
      <p:sp>
        <p:nvSpPr>
          <p:cNvPr id="17" name="Category 2 Question">
            <a:extLst>
              <a:ext uri="{FF2B5EF4-FFF2-40B4-BE49-F238E27FC236}">
                <a16:creationId xmlns:a16="http://schemas.microsoft.com/office/drawing/2014/main" id="{3771E787-FDD6-D1A1-E966-329164CEEABA}"/>
              </a:ext>
            </a:extLst>
          </p:cNvPr>
          <p:cNvSpPr>
            <a:spLocks noGrp="1"/>
          </p:cNvSpPr>
          <p:nvPr>
            <p:ph type="body" sz="quarter" idx="35" hasCustomPrompt="1"/>
          </p:nvPr>
        </p:nvSpPr>
        <p:spPr>
          <a:xfrm>
            <a:off x="8495768" y="3395418"/>
            <a:ext cx="3185709" cy="252722"/>
          </a:xfrm>
          <a:noFill/>
        </p:spPr>
        <p:txBody>
          <a:bodyPr anchor="ctr">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200" b="1" i="0">
                <a:solidFill>
                  <a:srgbClr val="5FACD0"/>
                </a:solidFill>
                <a:latin typeface="Open Sans SemiBold" panose="020B0606030504020204" pitchFamily="34" charset="0"/>
                <a:ea typeface="Open Sans SemiBold" panose="020B0606030504020204" pitchFamily="34" charset="0"/>
                <a:cs typeface="Open Sans SemiBold" panose="020B0606030504020204" pitchFamily="34" charset="0"/>
              </a:defRPr>
            </a:lvl1pPr>
            <a:lvl5pPr marL="1828800" indent="0">
              <a:buNone/>
              <a:defRPr/>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Category 2 Question</a:t>
            </a:r>
          </a:p>
        </p:txBody>
      </p:sp>
      <p:sp>
        <p:nvSpPr>
          <p:cNvPr id="16" name="Category Name 2">
            <a:extLst>
              <a:ext uri="{FF2B5EF4-FFF2-40B4-BE49-F238E27FC236}">
                <a16:creationId xmlns:a16="http://schemas.microsoft.com/office/drawing/2014/main" id="{7C33D508-8A18-E2D2-9495-5C24E42F1356}"/>
              </a:ext>
            </a:extLst>
          </p:cNvPr>
          <p:cNvSpPr>
            <a:spLocks noGrp="1"/>
          </p:cNvSpPr>
          <p:nvPr>
            <p:ph type="body" sz="quarter" idx="32" hasCustomPrompt="1"/>
          </p:nvPr>
        </p:nvSpPr>
        <p:spPr>
          <a:xfrm>
            <a:off x="6096001" y="4135403"/>
            <a:ext cx="1789568" cy="493359"/>
          </a:xfrm>
        </p:spPr>
        <p:txBody>
          <a:bodyPr anchor="ctr">
            <a:normAutofit/>
          </a:bodyPr>
          <a:lstStyle>
            <a:lvl1pPr marL="0" indent="0" algn="ctr">
              <a:lnSpc>
                <a:spcPct val="100000"/>
              </a:lnSpc>
              <a:buNone/>
              <a:defRPr sz="1100" b="1" i="0" spc="200" baseline="0">
                <a:latin typeface="Open Sans SemiBold" panose="020B0606030504020204" pitchFamily="34" charset="0"/>
                <a:ea typeface="Open Sans SemiBold" panose="020B0606030504020204" pitchFamily="34" charset="0"/>
                <a:cs typeface="Open Sans SemiBold" panose="020B0606030504020204" pitchFamily="34" charset="0"/>
              </a:defRPr>
            </a:lvl1pPr>
            <a:lvl5pPr marL="1828800" indent="0">
              <a:buNone/>
              <a:defRPr/>
            </a:lvl5pPr>
          </a:lstStyle>
          <a:p>
            <a:pPr lvl="0"/>
            <a:r>
              <a:rPr lang="en-US" dirty="0"/>
              <a:t>Category Name 2</a:t>
            </a:r>
          </a:p>
        </p:txBody>
      </p:sp>
      <p:sp>
        <p:nvSpPr>
          <p:cNvPr id="15" name="Category 1 bullet points">
            <a:extLst>
              <a:ext uri="{FF2B5EF4-FFF2-40B4-BE49-F238E27FC236}">
                <a16:creationId xmlns:a16="http://schemas.microsoft.com/office/drawing/2014/main" id="{513A28C1-E2C6-7ED6-4F47-0786DEADF081}"/>
              </a:ext>
            </a:extLst>
          </p:cNvPr>
          <p:cNvSpPr>
            <a:spLocks noGrp="1"/>
          </p:cNvSpPr>
          <p:nvPr>
            <p:ph type="body" sz="quarter" idx="41" hasCustomPrompt="1"/>
          </p:nvPr>
        </p:nvSpPr>
        <p:spPr>
          <a:xfrm>
            <a:off x="8495766" y="2205939"/>
            <a:ext cx="3185709" cy="947997"/>
          </a:xfrm>
        </p:spPr>
        <p:txBody>
          <a:bodyPr anchor="t">
            <a:normAutofit/>
          </a:bodyPr>
          <a:lstStyle>
            <a:lvl1pPr marL="0" indent="0" algn="l">
              <a:lnSpc>
                <a:spcPct val="100000"/>
              </a:lnSpc>
              <a:spcBef>
                <a:spcPts val="400"/>
              </a:spcBef>
              <a:buFont typeface="Arial" panose="020B0604020202020204" pitchFamily="34" charset="0"/>
              <a:buNone/>
              <a:defRPr sz="1100" b="0" i="0">
                <a:solidFill>
                  <a:schemeClr val="tx1"/>
                </a:solidFill>
                <a:latin typeface="Open Sans Light" panose="020B0606030504020204" pitchFamily="34" charset="0"/>
                <a:ea typeface="Open Sans Light" panose="020B0606030504020204" pitchFamily="34" charset="0"/>
                <a:cs typeface="Open Sans Light" panose="020B0606030504020204" pitchFamily="34" charset="0"/>
              </a:defRPr>
            </a:lvl1pPr>
            <a:lvl5pPr marL="1828800" indent="0">
              <a:buNone/>
              <a:defRPr/>
            </a:lvl5pPr>
          </a:lstStyle>
          <a:p>
            <a:pPr lvl="0"/>
            <a:r>
              <a:rPr lang="en-US"/>
              <a:t>Category 1 bullet points</a:t>
            </a:r>
          </a:p>
        </p:txBody>
      </p:sp>
      <p:sp>
        <p:nvSpPr>
          <p:cNvPr id="14" name="Category 1 Question">
            <a:extLst>
              <a:ext uri="{FF2B5EF4-FFF2-40B4-BE49-F238E27FC236}">
                <a16:creationId xmlns:a16="http://schemas.microsoft.com/office/drawing/2014/main" id="{AA45E628-9F14-ECA8-0834-15386E314794}"/>
              </a:ext>
            </a:extLst>
          </p:cNvPr>
          <p:cNvSpPr>
            <a:spLocks noGrp="1"/>
          </p:cNvSpPr>
          <p:nvPr>
            <p:ph type="body" sz="quarter" idx="24" hasCustomPrompt="1"/>
          </p:nvPr>
        </p:nvSpPr>
        <p:spPr>
          <a:xfrm>
            <a:off x="8495768" y="1951289"/>
            <a:ext cx="3185709" cy="252722"/>
          </a:xfrm>
          <a:noFill/>
        </p:spPr>
        <p:txBody>
          <a:bodyPr anchor="ctr">
            <a:normAutofit/>
          </a:bodyPr>
          <a:lstStyle>
            <a:lvl1pPr marL="0" indent="0" algn="l">
              <a:lnSpc>
                <a:spcPct val="100000"/>
              </a:lnSpc>
              <a:buNone/>
              <a:defRPr sz="1200" b="1" i="0">
                <a:solidFill>
                  <a:srgbClr val="D8DB4E"/>
                </a:solidFill>
                <a:latin typeface="Open Sans SemiBold" panose="020B0606030504020204" pitchFamily="34" charset="0"/>
                <a:ea typeface="Open Sans SemiBold" panose="020B0606030504020204" pitchFamily="34" charset="0"/>
                <a:cs typeface="Open Sans SemiBold" panose="020B0606030504020204" pitchFamily="34" charset="0"/>
              </a:defRPr>
            </a:lvl1pPr>
            <a:lvl5pPr marL="1828800" indent="0">
              <a:buNone/>
              <a:defRPr/>
            </a:lvl5pPr>
          </a:lstStyle>
          <a:p>
            <a:pPr lvl="0"/>
            <a:r>
              <a:rPr lang="en-US" dirty="0"/>
              <a:t>Category 1 Question</a:t>
            </a:r>
          </a:p>
        </p:txBody>
      </p:sp>
      <p:sp>
        <p:nvSpPr>
          <p:cNvPr id="13" name="Category Name 1">
            <a:extLst>
              <a:ext uri="{FF2B5EF4-FFF2-40B4-BE49-F238E27FC236}">
                <a16:creationId xmlns:a16="http://schemas.microsoft.com/office/drawing/2014/main" id="{FE206FC5-B976-36AD-B432-2BECBC704C94}"/>
              </a:ext>
            </a:extLst>
          </p:cNvPr>
          <p:cNvSpPr>
            <a:spLocks noGrp="1"/>
          </p:cNvSpPr>
          <p:nvPr>
            <p:ph type="body" sz="quarter" idx="33" hasCustomPrompt="1"/>
          </p:nvPr>
        </p:nvSpPr>
        <p:spPr>
          <a:xfrm>
            <a:off x="5039516" y="2630057"/>
            <a:ext cx="2056801" cy="483754"/>
          </a:xfrm>
        </p:spPr>
        <p:txBody>
          <a:bodyPr anchor="ctr">
            <a:normAutofit/>
          </a:bodyPr>
          <a:lstStyle>
            <a:lvl1pPr marL="0" indent="0" algn="ctr">
              <a:lnSpc>
                <a:spcPct val="100000"/>
              </a:lnSpc>
              <a:buNone/>
              <a:defRPr sz="1100" b="1" i="0" spc="200" baseline="0">
                <a:latin typeface="Open Sans SemiBold" panose="020B0606030504020204" pitchFamily="34" charset="0"/>
                <a:ea typeface="Open Sans SemiBold" panose="020B0606030504020204" pitchFamily="34" charset="0"/>
                <a:cs typeface="Open Sans SemiBold" panose="020B0606030504020204" pitchFamily="34" charset="0"/>
              </a:defRPr>
            </a:lvl1pPr>
            <a:lvl5pPr marL="1828800" indent="0">
              <a:buNone/>
              <a:defRPr/>
            </a:lvl5pPr>
          </a:lstStyle>
          <a:p>
            <a:pPr lvl="0"/>
            <a:r>
              <a:rPr lang="en-US" dirty="0"/>
              <a:t>Category Name 1</a:t>
            </a:r>
          </a:p>
        </p:txBody>
      </p:sp>
      <p:sp>
        <p:nvSpPr>
          <p:cNvPr id="6" name="Supporting Text">
            <a:extLst>
              <a:ext uri="{FF2B5EF4-FFF2-40B4-BE49-F238E27FC236}">
                <a16:creationId xmlns:a16="http://schemas.microsoft.com/office/drawing/2014/main" id="{C109DCFC-4270-9D10-E27B-1AFC50AA0C1C}"/>
              </a:ext>
            </a:extLst>
          </p:cNvPr>
          <p:cNvSpPr>
            <a:spLocks noGrp="1"/>
          </p:cNvSpPr>
          <p:nvPr>
            <p:ph type="body" sz="quarter" idx="26" hasCustomPrompt="1"/>
          </p:nvPr>
        </p:nvSpPr>
        <p:spPr>
          <a:xfrm>
            <a:off x="540644" y="2110183"/>
            <a:ext cx="3219301" cy="3195157"/>
          </a:xfrm>
        </p:spPr>
        <p:txBody>
          <a:bodyPr anchor="ctr">
            <a:normAutofit/>
          </a:bodyPr>
          <a:lstStyle>
            <a:lvl1pPr marL="0" indent="0">
              <a:lnSpc>
                <a:spcPts val="1980"/>
              </a:lnSpc>
              <a:buNone/>
              <a:defRPr sz="1400" b="0" i="0">
                <a:latin typeface="Open Sans Light" panose="020B0606030504020204" pitchFamily="34" charset="0"/>
                <a:ea typeface="Open Sans Light" panose="020B0606030504020204" pitchFamily="34" charset="0"/>
                <a:cs typeface="Open Sans Light" panose="020B0606030504020204" pitchFamily="34" charset="0"/>
              </a:defRPr>
            </a:lvl1pPr>
            <a:lvl5pPr marL="1828800" indent="0">
              <a:buNone/>
              <a:defRPr/>
            </a:lvl5pPr>
          </a:lstStyle>
          <a:p>
            <a:pPr lvl="0"/>
            <a:r>
              <a:rPr lang="en-US"/>
              <a:t>Supporting text</a:t>
            </a:r>
          </a:p>
        </p:txBody>
      </p:sp>
      <p:sp>
        <p:nvSpPr>
          <p:cNvPr id="5" name="Slide Title">
            <a:extLst>
              <a:ext uri="{FF2B5EF4-FFF2-40B4-BE49-F238E27FC236}">
                <a16:creationId xmlns:a16="http://schemas.microsoft.com/office/drawing/2014/main" id="{4587318E-41BE-E4C6-EF71-32868F31E4A0}"/>
              </a:ext>
            </a:extLst>
          </p:cNvPr>
          <p:cNvSpPr>
            <a:spLocks noGrp="1"/>
          </p:cNvSpPr>
          <p:nvPr>
            <p:ph type="body" sz="quarter" idx="39" hasCustomPrompt="1"/>
          </p:nvPr>
        </p:nvSpPr>
        <p:spPr>
          <a:xfrm>
            <a:off x="536574" y="695426"/>
            <a:ext cx="11116562" cy="457200"/>
          </a:xfrm>
        </p:spPr>
        <p:txBody>
          <a:bodyPr anchor="ctr">
            <a:normAutofit/>
          </a:bodyPr>
          <a:lstStyle>
            <a:lvl1pPr marL="0" indent="0">
              <a:lnSpc>
                <a:spcPct val="100000"/>
              </a:lnSpc>
              <a:buNone/>
              <a:defRPr sz="2400" b="1" i="0">
                <a:latin typeface="Open Sans SemiBold" panose="020B0606030504020204" pitchFamily="34" charset="0"/>
                <a:ea typeface="Open Sans SemiBold" panose="020B0606030504020204" pitchFamily="34" charset="0"/>
                <a:cs typeface="Open Sans SemiBold" panose="020B0606030504020204" pitchFamily="34" charset="0"/>
              </a:defRPr>
            </a:lvl1pPr>
          </a:lstStyle>
          <a:p>
            <a:pPr lvl="0"/>
            <a:r>
              <a:rPr lang="en-US" dirty="0"/>
              <a:t>Slide Title</a:t>
            </a:r>
          </a:p>
        </p:txBody>
      </p:sp>
      <p:sp>
        <p:nvSpPr>
          <p:cNvPr id="4" name="Section Title">
            <a:extLst>
              <a:ext uri="{FF2B5EF4-FFF2-40B4-BE49-F238E27FC236}">
                <a16:creationId xmlns:a16="http://schemas.microsoft.com/office/drawing/2014/main" id="{B5723F31-4D83-B6F6-E3DB-AE0A7E9C2048}"/>
              </a:ext>
            </a:extLst>
          </p:cNvPr>
          <p:cNvSpPr>
            <a:spLocks noGrp="1"/>
          </p:cNvSpPr>
          <p:nvPr>
            <p:ph type="body" sz="quarter" idx="19" hasCustomPrompt="1"/>
          </p:nvPr>
        </p:nvSpPr>
        <p:spPr>
          <a:xfrm>
            <a:off x="536575" y="301800"/>
            <a:ext cx="5803330" cy="222138"/>
          </a:xfrm>
        </p:spPr>
        <p:txBody>
          <a:bodyPr anchor="ctr">
            <a:normAutofit/>
          </a:bodyPr>
          <a:lstStyle>
            <a:lvl1pPr marL="0" indent="0">
              <a:lnSpc>
                <a:spcPct val="100000"/>
              </a:lnSpc>
              <a:buNone/>
              <a:defRPr sz="1100" b="1" i="0" spc="300">
                <a:solidFill>
                  <a:srgbClr val="A6A6A6"/>
                </a:solidFill>
                <a:latin typeface="Open Sans SemiBold" panose="020B0606030504020204" pitchFamily="34" charset="0"/>
                <a:ea typeface="Open Sans SemiBold" panose="020B0606030504020204" pitchFamily="34" charset="0"/>
                <a:cs typeface="Open Sans SemiBold" panose="020B0606030504020204" pitchFamily="34" charset="0"/>
              </a:defRPr>
            </a:lvl1pPr>
            <a:lvl5pPr marL="1828800" indent="0">
              <a:buNone/>
              <a:defRPr/>
            </a:lvl5pPr>
          </a:lstStyle>
          <a:p>
            <a:pPr lvl="0"/>
            <a:r>
              <a:rPr lang="en-US"/>
              <a:t>SECTION TITLE</a:t>
            </a:r>
          </a:p>
        </p:txBody>
      </p:sp>
    </p:spTree>
    <p:extLst>
      <p:ext uri="{BB962C8B-B14F-4D97-AF65-F5344CB8AC3E}">
        <p14:creationId xmlns:p14="http://schemas.microsoft.com/office/powerpoint/2010/main" val="31904384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28F49D4-AED9-032F-70D7-28E33C8D224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E98B9EE-88D1-EF82-4DBC-F59527431A5E}"/>
              </a:ext>
            </a:extLst>
          </p:cNvPr>
          <p:cNvSpPr>
            <a:spLocks noGrp="1"/>
          </p:cNvSpPr>
          <p:nvPr>
            <p:ph type="body" idx="1"/>
          </p:nvPr>
        </p:nvSpPr>
        <p:spPr>
          <a:xfrm>
            <a:off x="838200" y="1825625"/>
            <a:ext cx="10515600" cy="292699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6"/>
            <a:endParaRPr lang="en-US"/>
          </a:p>
        </p:txBody>
      </p:sp>
    </p:spTree>
    <p:extLst>
      <p:ext uri="{BB962C8B-B14F-4D97-AF65-F5344CB8AC3E}">
        <p14:creationId xmlns:p14="http://schemas.microsoft.com/office/powerpoint/2010/main" val="2001015782"/>
      </p:ext>
    </p:extLst>
  </p:cSld>
  <p:clrMap bg1="lt1" tx1="dk1" bg2="lt2" tx2="dk2" accent1="accent1" accent2="accent2" accent3="accent3" accent4="accent4" accent5="accent5" accent6="accent6" hlink="hlink" folHlink="folHlink"/>
  <p:sldLayoutIdLst>
    <p:sldLayoutId id="2147483737" r:id="rId1"/>
    <p:sldLayoutId id="2147483715" r:id="rId2"/>
    <p:sldLayoutId id="2147483738" r:id="rId3"/>
    <p:sldLayoutId id="2147483739" r:id="rId4"/>
    <p:sldLayoutId id="2147483740" r:id="rId5"/>
    <p:sldLayoutId id="2147483741" r:id="rId6"/>
    <p:sldLayoutId id="2147483742" r:id="rId7"/>
    <p:sldLayoutId id="2147483743" r:id="rId8"/>
    <p:sldLayoutId id="2147483744" r:id="rId9"/>
    <p:sldLayoutId id="2147483745" r:id="rId10"/>
    <p:sldLayoutId id="2147483746" r:id="rId11"/>
    <p:sldLayoutId id="2147483747" r:id="rId12"/>
    <p:sldLayoutId id="2147483748" r:id="rId13"/>
    <p:sldLayoutId id="2147483749" r:id="rId14"/>
    <p:sldLayoutId id="2147483750" r:id="rId15"/>
    <p:sldLayoutId id="2147483751" r:id="rId16"/>
    <p:sldLayoutId id="2147483752" r:id="rId17"/>
    <p:sldLayoutId id="2147483753" r:id="rId18"/>
    <p:sldLayoutId id="2147483754" r:id="rId19"/>
    <p:sldLayoutId id="2147483755" r:id="rId20"/>
    <p:sldLayoutId id="2147483756" r:id="rId21"/>
    <p:sldLayoutId id="2147483757" r:id="rId22"/>
    <p:sldLayoutId id="2147483758" r:id="rId23"/>
    <p:sldLayoutId id="2147483759" r:id="rId24"/>
    <p:sldLayoutId id="2147483761" r:id="rId25"/>
    <p:sldLayoutId id="2147483762" r:id="rId26"/>
    <p:sldLayoutId id="2147483760" r:id="rId27"/>
  </p:sldLayoutIdLst>
  <p:txStyles>
    <p:titleStyle>
      <a:lvl1pPr algn="l" defTabSz="914400" rtl="0" eaLnBrk="1" latinLnBrk="0" hangingPunct="1">
        <a:lnSpc>
          <a:spcPct val="90000"/>
        </a:lnSpc>
        <a:spcBef>
          <a:spcPct val="0"/>
        </a:spcBef>
        <a:buNone/>
        <a:defRPr sz="4400" b="1" i="0" kern="1200" baseline="0">
          <a:solidFill>
            <a:schemeClr val="tx1"/>
          </a:solidFill>
          <a:latin typeface="Open Sans SemiBold" panose="020B0606030504020204" pitchFamily="34" charset="0"/>
          <a:ea typeface="Open Sans SemiBold" panose="020B0606030504020204" pitchFamily="34" charset="0"/>
          <a:cs typeface="Open Sans SemiBold" panose="020B0606030504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1" i="0" kern="1200" baseline="0">
          <a:solidFill>
            <a:schemeClr val="tx1"/>
          </a:solidFill>
          <a:latin typeface="Open Sans SemiBold" panose="020B0606030504020204" pitchFamily="34" charset="0"/>
          <a:ea typeface="Open Sans SemiBold" panose="020B0606030504020204" pitchFamily="34" charset="0"/>
          <a:cs typeface="Open Sans SemiBold"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baseline="0">
          <a:solidFill>
            <a:schemeClr val="tx1"/>
          </a:solidFill>
          <a:latin typeface="Open Sans Light" panose="020B0606030504020204" pitchFamily="34" charset="0"/>
          <a:ea typeface="Open Sans Light" panose="020B0606030504020204" pitchFamily="34" charset="0"/>
          <a:cs typeface="Open Sans Light"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Open Sans Light" panose="020B0606030504020204" pitchFamily="34" charset="0"/>
          <a:ea typeface="Open Sans Light" panose="020B0606030504020204" pitchFamily="34" charset="0"/>
          <a:cs typeface="Open Sans Light"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Open Sans Light" panose="020B0606030504020204" pitchFamily="34" charset="0"/>
          <a:ea typeface="Open Sans Light" panose="020B0606030504020204" pitchFamily="34" charset="0"/>
          <a:cs typeface="Open Sans Light"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1"/>
          </a:solidFill>
          <a:latin typeface="Open Sans Light" panose="020B0606030504020204" pitchFamily="34" charset="0"/>
          <a:ea typeface="Open Sans Light" panose="020B0606030504020204" pitchFamily="34" charset="0"/>
          <a:cs typeface="Open Sans Light"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1"/>
          </a:solidFill>
          <a:latin typeface="Open Sans Light" panose="020B0606030504020204" pitchFamily="34" charset="0"/>
          <a:ea typeface="Open Sans Light" panose="020B0606030504020204" pitchFamily="34" charset="0"/>
          <a:cs typeface="Open Sans Light" panose="020B0606030504020204" pitchFamily="34" charset="0"/>
        </a:defRPr>
      </a:lvl6pPr>
      <a:lvl7pPr marL="2971800" indent="-228600" algn="l" defTabSz="914400" rtl="0" eaLnBrk="1" latinLnBrk="0" hangingPunct="1">
        <a:lnSpc>
          <a:spcPct val="90000"/>
        </a:lnSpc>
        <a:spcBef>
          <a:spcPts val="500"/>
        </a:spcBef>
        <a:buFont typeface="Arial" panose="020B0604020202020204" pitchFamily="34" charset="0"/>
        <a:buChar char="•"/>
        <a:defRPr sz="1200" b="0" i="0" kern="1200">
          <a:solidFill>
            <a:schemeClr val="tx1"/>
          </a:solidFill>
          <a:latin typeface="Open Sans Light" panose="020B0606030504020204" pitchFamily="34" charset="0"/>
          <a:ea typeface="Open Sans Light" panose="020B0606030504020204" pitchFamily="34" charset="0"/>
          <a:cs typeface="Open Sans Light" panose="020B06060305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9.wmf"/><Relationship Id="rId2" Type="http://schemas.openxmlformats.org/officeDocument/2006/relationships/image" Target="../media/image28.wmf"/><Relationship Id="rId1" Type="http://schemas.openxmlformats.org/officeDocument/2006/relationships/slideLayout" Target="../slideLayouts/slideLayout8.xml"/><Relationship Id="rId5" Type="http://schemas.openxmlformats.org/officeDocument/2006/relationships/image" Target="../media/image31.wmf"/><Relationship Id="rId4" Type="http://schemas.openxmlformats.org/officeDocument/2006/relationships/image" Target="../media/image30.wm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24.wmf"/><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33.wmf"/><Relationship Id="rId2" Type="http://schemas.openxmlformats.org/officeDocument/2006/relationships/image" Target="../media/image32.wmf"/><Relationship Id="rId1" Type="http://schemas.openxmlformats.org/officeDocument/2006/relationships/slideLayout" Target="../slideLayouts/slideLayout7.xml"/><Relationship Id="rId4" Type="http://schemas.openxmlformats.org/officeDocument/2006/relationships/image" Target="../media/image34.wm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3" Type="http://schemas.openxmlformats.org/officeDocument/2006/relationships/image" Target="../media/image24.wmf"/><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3" Type="http://schemas.openxmlformats.org/officeDocument/2006/relationships/image" Target="../media/image24.wmf"/><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36.wmf"/><Relationship Id="rId2" Type="http://schemas.openxmlformats.org/officeDocument/2006/relationships/image" Target="../media/image35.wmf"/><Relationship Id="rId1" Type="http://schemas.openxmlformats.org/officeDocument/2006/relationships/slideLayout" Target="../slideLayouts/slideLayout25.xml"/><Relationship Id="rId5" Type="http://schemas.openxmlformats.org/officeDocument/2006/relationships/image" Target="../media/image38.wmf"/><Relationship Id="rId4" Type="http://schemas.openxmlformats.org/officeDocument/2006/relationships/image" Target="../media/image37.wmf"/></Relationships>
</file>

<file path=ppt/slides/_rels/slide21.xml.rels><?xml version="1.0" encoding="UTF-8" standalone="yes"?>
<Relationships xmlns="http://schemas.openxmlformats.org/package/2006/relationships"><Relationship Id="rId3" Type="http://schemas.openxmlformats.org/officeDocument/2006/relationships/image" Target="../media/image24.wmf"/><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3.xml.rels><?xml version="1.0" encoding="UTF-8" standalone="yes"?>
<Relationships xmlns="http://schemas.openxmlformats.org/package/2006/relationships"><Relationship Id="rId3" Type="http://schemas.openxmlformats.org/officeDocument/2006/relationships/hyperlink" Target="https://www.frontiersin.org/articles/10.3389/fpsyg.2018.00496/full" TargetMode="External"/><Relationship Id="rId2" Type="http://schemas.openxmlformats.org/officeDocument/2006/relationships/hyperlink" Target="https://www.sciencedirect.com/science/article/pii/S2451958820300561" TargetMode="External"/><Relationship Id="rId1" Type="http://schemas.openxmlformats.org/officeDocument/2006/relationships/slideLayout" Target="../slideLayouts/slideLayout26.xml"/><Relationship Id="rId5" Type="http://schemas.openxmlformats.org/officeDocument/2006/relationships/hyperlink" Target="https://www.tandfonline.com/doi/full/10.1080/13527266.2019.1678665" TargetMode="External"/><Relationship Id="rId4" Type="http://schemas.openxmlformats.org/officeDocument/2006/relationships/hyperlink" Target="https://www.researchgate.net/publication/328432678_Fantasy_in_Mass_Media"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24.wmf"/><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26.wmf"/><Relationship Id="rId2" Type="http://schemas.openxmlformats.org/officeDocument/2006/relationships/image" Target="../media/image25.wmf"/><Relationship Id="rId1" Type="http://schemas.openxmlformats.org/officeDocument/2006/relationships/slideLayout" Target="../slideLayouts/slideLayout6.xml"/><Relationship Id="rId4" Type="http://schemas.openxmlformats.org/officeDocument/2006/relationships/image" Target="../media/image27.wmf"/></Relationships>
</file>

<file path=ppt/slides/_rels/slide6.xml.rels><?xml version="1.0" encoding="UTF-8" standalone="yes"?>
<Relationships xmlns="http://schemas.openxmlformats.org/package/2006/relationships"><Relationship Id="rId3" Type="http://schemas.openxmlformats.org/officeDocument/2006/relationships/image" Target="../media/image24.wmf"/><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24.wmf"/><Relationship Id="rId2" Type="http://schemas.openxmlformats.org/officeDocument/2006/relationships/image" Target="../media/image23.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image.png"/>
          <p:cNvPicPr>
            <a:picLocks noChangeAspect="1"/>
          </p:cNvPicPr>
          <p:nvPr/>
        </p:nvPicPr>
        <p:blipFill>
          <a:blip r:embed="rId2"/>
          <a:stretch>
            <a:fillRect/>
          </a:stretch>
        </p:blipFill>
        <p:spPr>
          <a:xfrm>
            <a:off x="0" y="0"/>
            <a:ext cx="12192000" cy="6858000"/>
          </a:xfrm>
          <a:prstGeom prst="rect">
            <a:avLst/>
          </a:prstGeom>
        </p:spPr>
      </p:pic>
      <p:sp>
        <p:nvSpPr>
          <p:cNvPr id="3" name="Subtitle 2"/>
          <p:cNvSpPr>
            <a:spLocks noGrp="1"/>
          </p:cNvSpPr>
          <p:nvPr>
            <p:ph type="subTitle" idx="1"/>
          </p:nvPr>
        </p:nvSpPr>
        <p:spPr/>
        <p:txBody>
          <a:bodyPr/>
          <a:lstStyle/>
          <a:p>
            <a:r>
              <a:t>Fantasy in Mass Communication: Exploring Influence and Imagination</a:t>
            </a:r>
          </a:p>
        </p:txBody>
      </p:sp>
      <p:sp>
        <p:nvSpPr>
          <p:cNvPr id="4" name="Text Placeholder 3"/>
          <p:cNvSpPr>
            <a:spLocks noGrp="1"/>
          </p:cNvSpPr>
          <p:nvPr>
            <p:ph type="body" sz="quarter" idx="19"/>
          </p:nvPr>
        </p:nvSpPr>
        <p:spPr>
          <a:xfrm>
            <a:off x="430137" y="5676832"/>
            <a:ext cx="2682713" cy="417994"/>
          </a:xfrm>
        </p:spPr>
        <p:txBody>
          <a:bodyPr>
            <a:normAutofit/>
          </a:bodyPr>
          <a:lstStyle/>
          <a:p>
            <a:r>
              <a:rPr dirty="0"/>
              <a:t>Created by </a:t>
            </a:r>
            <a:r>
              <a:rPr lang="en-US" dirty="0"/>
              <a:t>Atchaya Priya G</a:t>
            </a:r>
            <a:endParaRPr dirty="0"/>
          </a:p>
        </p:txBody>
      </p:sp>
      <p:sp>
        <p:nvSpPr>
          <p:cNvPr id="5" name="Text Placeholder 4"/>
          <p:cNvSpPr>
            <a:spLocks noGrp="1"/>
          </p:cNvSpPr>
          <p:nvPr>
            <p:ph type="body" sz="quarter" idx="20"/>
          </p:nvPr>
        </p:nvSpPr>
        <p:spPr/>
        <p:txBody>
          <a:bodyPr>
            <a:normAutofit lnSpcReduction="10000"/>
          </a:bodyPr>
          <a:lstStyle/>
          <a:p>
            <a:r>
              <a:rPr lang="en-US" dirty="0"/>
              <a:t>Course Name</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35"/>
          </p:nvPr>
        </p:nvSpPr>
        <p:spPr/>
        <p:txBody>
          <a:bodyPr/>
          <a:lstStyle/>
          <a:p>
            <a:r>
              <a:rPr lang="en-US" dirty="0"/>
              <a:t> </a:t>
            </a:r>
            <a:endParaRPr dirty="0"/>
          </a:p>
        </p:txBody>
      </p:sp>
      <p:sp>
        <p:nvSpPr>
          <p:cNvPr id="3" name="Text Placeholder 2"/>
          <p:cNvSpPr>
            <a:spLocks noGrp="1"/>
          </p:cNvSpPr>
          <p:nvPr>
            <p:ph type="body" sz="quarter" idx="27"/>
          </p:nvPr>
        </p:nvSpPr>
        <p:spPr/>
        <p:txBody>
          <a:bodyPr/>
          <a:lstStyle/>
          <a:p>
            <a:r>
              <a:t>Fantasy video games provide interactive experiences, allowing users to shape narratives. These platforms blend technology and imagination for deep engagement.</a:t>
            </a:r>
          </a:p>
        </p:txBody>
      </p:sp>
      <p:pic>
        <p:nvPicPr>
          <p:cNvPr id="23" name="Picture 22" descr="image.wmf"/>
          <p:cNvPicPr>
            <a:picLocks noChangeAspect="1"/>
          </p:cNvPicPr>
          <p:nvPr/>
        </p:nvPicPr>
        <p:blipFill>
          <a:blip r:embed="rId2"/>
          <a:stretch>
            <a:fillRect/>
          </a:stretch>
        </p:blipFill>
        <p:spPr>
          <a:xfrm>
            <a:off x="9296951" y="2093746"/>
            <a:ext cx="764411" cy="764411"/>
          </a:xfrm>
          <a:prstGeom prst="rect">
            <a:avLst/>
          </a:prstGeom>
        </p:spPr>
      </p:pic>
      <p:sp>
        <p:nvSpPr>
          <p:cNvPr id="5" name="Text Placeholder 4"/>
          <p:cNvSpPr>
            <a:spLocks noGrp="1"/>
          </p:cNvSpPr>
          <p:nvPr>
            <p:ph type="body" sz="quarter" idx="25"/>
          </p:nvPr>
        </p:nvSpPr>
        <p:spPr/>
        <p:txBody>
          <a:bodyPr>
            <a:normAutofit fontScale="92500"/>
          </a:bodyPr>
          <a:lstStyle/>
          <a:p>
            <a:r>
              <a:t>Fantasy literature—from Tolkien to contemporary YA—introduces new worlds and archetypes, influencing adaptations and inspiring other media forms. Books are the bedrock of fantasy’s evolution.</a:t>
            </a:r>
          </a:p>
        </p:txBody>
      </p:sp>
      <p:sp>
        <p:nvSpPr>
          <p:cNvPr id="6" name="Text Placeholder 5"/>
          <p:cNvSpPr>
            <a:spLocks noGrp="1"/>
          </p:cNvSpPr>
          <p:nvPr>
            <p:ph type="body" sz="quarter" idx="26"/>
          </p:nvPr>
        </p:nvSpPr>
        <p:spPr/>
        <p:txBody>
          <a:bodyPr/>
          <a:lstStyle/>
          <a:p>
            <a:r>
              <a:t>Literature</a:t>
            </a:r>
          </a:p>
        </p:txBody>
      </p:sp>
      <p:pic>
        <p:nvPicPr>
          <p:cNvPr id="22" name="Picture 21" descr="image.wmf"/>
          <p:cNvPicPr>
            <a:picLocks noChangeAspect="1"/>
          </p:cNvPicPr>
          <p:nvPr/>
        </p:nvPicPr>
        <p:blipFill>
          <a:blip r:embed="rId3"/>
          <a:stretch>
            <a:fillRect/>
          </a:stretch>
        </p:blipFill>
        <p:spPr>
          <a:xfrm>
            <a:off x="6378640" y="2094074"/>
            <a:ext cx="764411" cy="764411"/>
          </a:xfrm>
          <a:prstGeom prst="rect">
            <a:avLst/>
          </a:prstGeom>
        </p:spPr>
      </p:pic>
      <p:sp>
        <p:nvSpPr>
          <p:cNvPr id="8" name="Text Placeholder 7"/>
          <p:cNvSpPr>
            <a:spLocks noGrp="1"/>
          </p:cNvSpPr>
          <p:nvPr>
            <p:ph type="body" sz="quarter" idx="28"/>
          </p:nvPr>
        </p:nvSpPr>
        <p:spPr/>
        <p:txBody>
          <a:bodyPr>
            <a:normAutofit fontScale="85000" lnSpcReduction="10000"/>
          </a:bodyPr>
          <a:lstStyle/>
          <a:p>
            <a:r>
              <a:t>gaming engagement shapes user experience and community building through collective imagination and play.</a:t>
            </a:r>
          </a:p>
          <a:p>
            <a:r>
              <a:t>Fantasy’s reach expands with digital media, merging storytelling, interactivity, and global participation.</a:t>
            </a:r>
          </a:p>
        </p:txBody>
      </p:sp>
      <p:sp>
        <p:nvSpPr>
          <p:cNvPr id="9" name="Text Placeholder 8"/>
          <p:cNvSpPr>
            <a:spLocks noGrp="1"/>
          </p:cNvSpPr>
          <p:nvPr>
            <p:ph type="body" sz="quarter" idx="29"/>
          </p:nvPr>
        </p:nvSpPr>
        <p:spPr/>
        <p:txBody>
          <a:bodyPr/>
          <a:lstStyle/>
          <a:p>
            <a:r>
              <a:t>Gaming</a:t>
            </a:r>
          </a:p>
        </p:txBody>
      </p:sp>
      <p:pic>
        <p:nvPicPr>
          <p:cNvPr id="21" name="Picture 20" descr="image.wmf"/>
          <p:cNvPicPr>
            <a:picLocks noChangeAspect="1"/>
          </p:cNvPicPr>
          <p:nvPr/>
        </p:nvPicPr>
        <p:blipFill>
          <a:blip r:embed="rId4"/>
          <a:stretch>
            <a:fillRect/>
          </a:stretch>
        </p:blipFill>
        <p:spPr>
          <a:xfrm>
            <a:off x="3498964" y="2093746"/>
            <a:ext cx="764411" cy="764411"/>
          </a:xfrm>
          <a:prstGeom prst="rect">
            <a:avLst/>
          </a:prstGeom>
        </p:spPr>
      </p:pic>
      <p:sp>
        <p:nvSpPr>
          <p:cNvPr id="11" name="Text Placeholder 10"/>
          <p:cNvSpPr>
            <a:spLocks noGrp="1"/>
          </p:cNvSpPr>
          <p:nvPr>
            <p:ph type="body" sz="quarter" idx="23"/>
          </p:nvPr>
        </p:nvSpPr>
        <p:spPr/>
        <p:txBody>
          <a:bodyPr/>
          <a:lstStyle/>
          <a:p>
            <a:r>
              <a:t>Television serials like Game of Thrones and animated series leverage fantasy to build loyal fanbases. Episodic storytelling offers extended exploration of imaginative universes.</a:t>
            </a:r>
          </a:p>
        </p:txBody>
      </p:sp>
      <p:sp>
        <p:nvSpPr>
          <p:cNvPr id="12" name="Text Placeholder 11"/>
          <p:cNvSpPr>
            <a:spLocks noGrp="1"/>
          </p:cNvSpPr>
          <p:nvPr>
            <p:ph type="body" sz="quarter" idx="24"/>
          </p:nvPr>
        </p:nvSpPr>
        <p:spPr/>
        <p:txBody>
          <a:bodyPr/>
          <a:lstStyle/>
          <a:p>
            <a:r>
              <a:t>Television</a:t>
            </a:r>
          </a:p>
        </p:txBody>
      </p:sp>
      <p:pic>
        <p:nvPicPr>
          <p:cNvPr id="20" name="Picture 19" descr="image.wmf"/>
          <p:cNvPicPr>
            <a:picLocks noChangeAspect="1"/>
          </p:cNvPicPr>
          <p:nvPr/>
        </p:nvPicPr>
        <p:blipFill>
          <a:blip r:embed="rId5"/>
          <a:stretch>
            <a:fillRect/>
          </a:stretch>
        </p:blipFill>
        <p:spPr>
          <a:xfrm>
            <a:off x="615638" y="2093746"/>
            <a:ext cx="764411" cy="764411"/>
          </a:xfrm>
          <a:prstGeom prst="rect">
            <a:avLst/>
          </a:prstGeom>
        </p:spPr>
      </p:pic>
      <p:sp>
        <p:nvSpPr>
          <p:cNvPr id="14" name="Text Placeholder 13"/>
          <p:cNvSpPr>
            <a:spLocks noGrp="1"/>
          </p:cNvSpPr>
          <p:nvPr>
            <p:ph type="body" sz="quarter" idx="21"/>
          </p:nvPr>
        </p:nvSpPr>
        <p:spPr/>
        <p:txBody>
          <a:bodyPr>
            <a:normAutofit fontScale="92500"/>
          </a:bodyPr>
          <a:lstStyle/>
          <a:p>
            <a:r>
              <a:t>Fantasy shapes blockbuster movies, from epic quests to superhero sagas, driving audience excitement and industry growth. Cinematic techniques enhance immersion, making fantasy worlds feel real.</a:t>
            </a:r>
          </a:p>
        </p:txBody>
      </p:sp>
      <p:sp>
        <p:nvSpPr>
          <p:cNvPr id="15" name="Text Placeholder 14"/>
          <p:cNvSpPr>
            <a:spLocks noGrp="1"/>
          </p:cNvSpPr>
          <p:nvPr>
            <p:ph type="body" sz="quarter" idx="22"/>
          </p:nvPr>
        </p:nvSpPr>
        <p:spPr/>
        <p:txBody>
          <a:bodyPr/>
          <a:lstStyle/>
          <a:p>
            <a:r>
              <a:t>Film</a:t>
            </a:r>
          </a:p>
        </p:txBody>
      </p:sp>
      <p:sp>
        <p:nvSpPr>
          <p:cNvPr id="16" name="Text Placeholder 15"/>
          <p:cNvSpPr>
            <a:spLocks noGrp="1"/>
          </p:cNvSpPr>
          <p:nvPr>
            <p:ph type="body" sz="quarter" idx="10"/>
          </p:nvPr>
        </p:nvSpPr>
        <p:spPr/>
        <p:txBody>
          <a:bodyPr/>
          <a:lstStyle/>
          <a:p>
            <a:r>
              <a:t>Fantasy Across Media Platforms</a:t>
            </a:r>
          </a:p>
        </p:txBody>
      </p:sp>
      <p:sp>
        <p:nvSpPr>
          <p:cNvPr id="17" name="Text Placeholder 16"/>
          <p:cNvSpPr>
            <a:spLocks noGrp="1"/>
          </p:cNvSpPr>
          <p:nvPr>
            <p:ph type="body" sz="quarter" idx="34"/>
          </p:nvPr>
        </p:nvSpPr>
        <p:spPr/>
        <p:txBody>
          <a:bodyPr/>
          <a:lstStyle/>
          <a:p>
            <a:r>
              <a:t>Fantasy content is a driving force in contemporary mass communication, fueling creativity and audience loyalty across diverse platforms.</a:t>
            </a:r>
          </a:p>
        </p:txBody>
      </p:sp>
      <p:sp>
        <p:nvSpPr>
          <p:cNvPr id="18" name="Text Placeholder 17"/>
          <p:cNvSpPr>
            <a:spLocks noGrp="1"/>
          </p:cNvSpPr>
          <p:nvPr>
            <p:ph type="body" sz="quarter" idx="19"/>
          </p:nvPr>
        </p:nvSpPr>
        <p:spPr/>
        <p:txBody>
          <a:bodyPr>
            <a:normAutofit fontScale="92500" lnSpcReduction="20000"/>
          </a:bodyPr>
          <a:lstStyle/>
          <a:p>
            <a:r>
              <a:t>FANTASY'S ROLE IN MEDIA</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22"/>
          </p:nvPr>
        </p:nvSpPr>
        <p:spPr/>
        <p:txBody>
          <a:bodyPr/>
          <a:lstStyle/>
          <a:p>
            <a:r>
              <a:rPr lang="en-US" dirty="0"/>
              <a:t> </a:t>
            </a:r>
            <a:endParaRPr dirty="0"/>
          </a:p>
        </p:txBody>
      </p:sp>
      <p:sp>
        <p:nvSpPr>
          <p:cNvPr id="3" name="Text Placeholder 2"/>
          <p:cNvSpPr>
            <a:spLocks noGrp="1"/>
          </p:cNvSpPr>
          <p:nvPr>
            <p:ph type="body" sz="quarter" idx="38"/>
          </p:nvPr>
        </p:nvSpPr>
        <p:spPr/>
        <p:txBody>
          <a:bodyPr/>
          <a:lstStyle/>
          <a:p>
            <a:r>
              <a:t>How do we connect with audiences?</a:t>
            </a:r>
          </a:p>
        </p:txBody>
      </p:sp>
      <p:sp>
        <p:nvSpPr>
          <p:cNvPr id="4" name="Text Placeholder 3"/>
          <p:cNvSpPr>
            <a:spLocks noGrp="1"/>
          </p:cNvSpPr>
          <p:nvPr>
            <p:ph type="body" sz="quarter" idx="37"/>
          </p:nvPr>
        </p:nvSpPr>
        <p:spPr/>
        <p:txBody>
          <a:bodyPr>
            <a:normAutofit fontScale="92500" lnSpcReduction="10000"/>
          </a:bodyPr>
          <a:lstStyle/>
          <a:p>
            <a:r>
              <a:t>How do we bring stories to life?</a:t>
            </a:r>
          </a:p>
        </p:txBody>
      </p:sp>
      <p:sp>
        <p:nvSpPr>
          <p:cNvPr id="5" name="Text Placeholder 4"/>
          <p:cNvSpPr>
            <a:spLocks noGrp="1"/>
          </p:cNvSpPr>
          <p:nvPr>
            <p:ph type="body" sz="quarter" idx="31"/>
          </p:nvPr>
        </p:nvSpPr>
        <p:spPr/>
        <p:txBody>
          <a:bodyPr/>
          <a:lstStyle/>
          <a:p>
            <a:r>
              <a:t>Imagination</a:t>
            </a:r>
          </a:p>
        </p:txBody>
      </p:sp>
      <p:sp>
        <p:nvSpPr>
          <p:cNvPr id="6" name="Text Placeholder 5"/>
          <p:cNvSpPr>
            <a:spLocks noGrp="1"/>
          </p:cNvSpPr>
          <p:nvPr>
            <p:ph type="body" sz="quarter" idx="40"/>
          </p:nvPr>
        </p:nvSpPr>
        <p:spPr/>
        <p:txBody>
          <a:bodyPr/>
          <a:lstStyle/>
          <a:p>
            <a:r>
              <a:t>Original concepts and world-building</a:t>
            </a:r>
          </a:p>
          <a:p>
            <a:r>
              <a:t>Symbolic language and archetypes</a:t>
            </a:r>
          </a:p>
        </p:txBody>
      </p:sp>
      <p:sp>
        <p:nvSpPr>
          <p:cNvPr id="7" name="Text Placeholder 6"/>
          <p:cNvSpPr>
            <a:spLocks noGrp="1"/>
          </p:cNvSpPr>
          <p:nvPr>
            <p:ph type="body" sz="quarter" idx="35"/>
          </p:nvPr>
        </p:nvSpPr>
        <p:spPr/>
        <p:txBody>
          <a:bodyPr>
            <a:normAutofit fontScale="92500" lnSpcReduction="10000"/>
          </a:bodyPr>
          <a:lstStyle/>
          <a:p>
            <a:r>
              <a:t>How do we create new worlds?</a:t>
            </a:r>
          </a:p>
        </p:txBody>
      </p:sp>
      <p:sp>
        <p:nvSpPr>
          <p:cNvPr id="8" name="Text Placeholder 7"/>
          <p:cNvSpPr>
            <a:spLocks noGrp="1"/>
          </p:cNvSpPr>
          <p:nvPr>
            <p:ph type="body" sz="quarter" idx="32"/>
          </p:nvPr>
        </p:nvSpPr>
        <p:spPr/>
        <p:txBody>
          <a:bodyPr/>
          <a:lstStyle/>
          <a:p>
            <a:r>
              <a:t>Technology</a:t>
            </a:r>
          </a:p>
        </p:txBody>
      </p:sp>
      <p:sp>
        <p:nvSpPr>
          <p:cNvPr id="9" name="Text Placeholder 8"/>
          <p:cNvSpPr>
            <a:spLocks noGrp="1"/>
          </p:cNvSpPr>
          <p:nvPr>
            <p:ph type="body" sz="quarter" idx="41"/>
          </p:nvPr>
        </p:nvSpPr>
        <p:spPr/>
        <p:txBody>
          <a:bodyPr/>
          <a:lstStyle/>
          <a:p>
            <a:r>
              <a:t>Special effects and virtual reality</a:t>
            </a:r>
          </a:p>
          <a:p>
            <a:r>
              <a:t>Cross-platform storytelling</a:t>
            </a:r>
          </a:p>
        </p:txBody>
      </p:sp>
      <p:sp>
        <p:nvSpPr>
          <p:cNvPr id="10" name="Text Placeholder 9"/>
          <p:cNvSpPr>
            <a:spLocks noGrp="1"/>
          </p:cNvSpPr>
          <p:nvPr>
            <p:ph type="body" sz="quarter" idx="24"/>
          </p:nvPr>
        </p:nvSpPr>
        <p:spPr/>
        <p:txBody>
          <a:bodyPr>
            <a:normAutofit fontScale="92500" lnSpcReduction="10000"/>
          </a:bodyPr>
          <a:lstStyle/>
          <a:p>
            <a:r>
              <a:t>The Three Pillars</a:t>
            </a:r>
          </a:p>
        </p:txBody>
      </p:sp>
      <p:sp>
        <p:nvSpPr>
          <p:cNvPr id="11" name="Text Placeholder 10"/>
          <p:cNvSpPr>
            <a:spLocks noGrp="1"/>
          </p:cNvSpPr>
          <p:nvPr>
            <p:ph type="body" sz="quarter" idx="33"/>
          </p:nvPr>
        </p:nvSpPr>
        <p:spPr/>
        <p:txBody>
          <a:bodyPr/>
          <a:lstStyle/>
          <a:p>
            <a:r>
              <a:t>Engagement</a:t>
            </a:r>
          </a:p>
        </p:txBody>
      </p:sp>
      <p:sp>
        <p:nvSpPr>
          <p:cNvPr id="12" name="Text Placeholder 11"/>
          <p:cNvSpPr>
            <a:spLocks noGrp="1"/>
          </p:cNvSpPr>
          <p:nvPr>
            <p:ph type="body" sz="quarter" idx="26"/>
          </p:nvPr>
        </p:nvSpPr>
        <p:spPr/>
        <p:txBody>
          <a:bodyPr/>
          <a:lstStyle/>
          <a:p>
            <a:r>
              <a:t>Fantasy media succeeds at the intersection of imagination, technology, and audience engagement. By combining creative storytelling, advanced production tools, and interactive experiences, fantasy content captivates and influences diverse populations.</a:t>
            </a:r>
          </a:p>
        </p:txBody>
      </p:sp>
      <p:sp>
        <p:nvSpPr>
          <p:cNvPr id="13" name="Text Placeholder 12"/>
          <p:cNvSpPr>
            <a:spLocks noGrp="1"/>
          </p:cNvSpPr>
          <p:nvPr>
            <p:ph type="body" sz="quarter" idx="39"/>
          </p:nvPr>
        </p:nvSpPr>
        <p:spPr/>
        <p:txBody>
          <a:bodyPr/>
          <a:lstStyle/>
          <a:p>
            <a:r>
              <a:rPr dirty="0"/>
              <a:t>Fantasy Media Foundations</a:t>
            </a:r>
          </a:p>
        </p:txBody>
      </p:sp>
      <p:sp>
        <p:nvSpPr>
          <p:cNvPr id="14" name="Text Placeholder 13"/>
          <p:cNvSpPr>
            <a:spLocks noGrp="1"/>
          </p:cNvSpPr>
          <p:nvPr>
            <p:ph type="body" sz="quarter" idx="19"/>
          </p:nvPr>
        </p:nvSpPr>
        <p:spPr/>
        <p:txBody>
          <a:bodyPr>
            <a:normAutofit fontScale="92500" lnSpcReduction="20000"/>
          </a:bodyPr>
          <a:lstStyle/>
          <a:p>
            <a:r>
              <a:t>FANTASY'S ROLE IN MEDIA</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image.png"/>
          <p:cNvPicPr>
            <a:picLocks noChangeAspect="1"/>
          </p:cNvPicPr>
          <p:nvPr/>
        </p:nvPicPr>
        <p:blipFill>
          <a:blip r:embed="rId2"/>
          <a:stretch>
            <a:fillRect/>
          </a:stretch>
        </p:blipFill>
        <p:spPr>
          <a:xfrm>
            <a:off x="0" y="0"/>
            <a:ext cx="12192000" cy="6858000"/>
          </a:xfrm>
          <a:prstGeom prst="rect">
            <a:avLst/>
          </a:prstGeom>
        </p:spPr>
      </p:pic>
      <p:sp>
        <p:nvSpPr>
          <p:cNvPr id="2" name="Text Placeholder 1"/>
          <p:cNvSpPr>
            <a:spLocks noGrp="1"/>
          </p:cNvSpPr>
          <p:nvPr>
            <p:ph type="body" sz="quarter" idx="22"/>
          </p:nvPr>
        </p:nvSpPr>
        <p:spPr/>
        <p:txBody>
          <a:bodyPr/>
          <a:lstStyle/>
          <a:p>
            <a:r>
              <a:rPr lang="en-US" dirty="0"/>
              <a:t> </a:t>
            </a:r>
            <a:endParaRPr dirty="0"/>
          </a:p>
        </p:txBody>
      </p:sp>
      <p:pic>
        <p:nvPicPr>
          <p:cNvPr id="6" name="Picture 5" descr="image.wmf"/>
          <p:cNvPicPr>
            <a:picLocks noChangeAspect="1"/>
          </p:cNvPicPr>
          <p:nvPr/>
        </p:nvPicPr>
        <p:blipFill>
          <a:blip r:embed="rId3"/>
          <a:stretch>
            <a:fillRect/>
          </a:stretch>
        </p:blipFill>
        <p:spPr>
          <a:xfrm>
            <a:off x="1319999" y="3594116"/>
            <a:ext cx="3560114" cy="73423"/>
          </a:xfrm>
          <a:prstGeom prst="rect">
            <a:avLst/>
          </a:prstGeom>
        </p:spPr>
      </p:pic>
      <p:sp>
        <p:nvSpPr>
          <p:cNvPr id="4" name="Title 3"/>
          <p:cNvSpPr>
            <a:spLocks noGrp="1"/>
          </p:cNvSpPr>
          <p:nvPr>
            <p:ph type="title"/>
          </p:nvPr>
        </p:nvSpPr>
        <p:spPr/>
        <p:txBody>
          <a:bodyPr/>
          <a:lstStyle/>
          <a:p>
            <a:r>
              <a:t>4. Audience Engagement</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31"/>
          </p:nvPr>
        </p:nvSpPr>
        <p:spPr/>
        <p:txBody>
          <a:bodyPr/>
          <a:lstStyle/>
          <a:p>
            <a:r>
              <a:rPr lang="en-US" dirty="0"/>
              <a:t> </a:t>
            </a:r>
            <a:endParaRPr dirty="0"/>
          </a:p>
        </p:txBody>
      </p:sp>
      <p:sp>
        <p:nvSpPr>
          <p:cNvPr id="3" name="Text Placeholder 2"/>
          <p:cNvSpPr>
            <a:spLocks noGrp="1"/>
          </p:cNvSpPr>
          <p:nvPr>
            <p:ph type="body" sz="quarter" idx="27"/>
          </p:nvPr>
        </p:nvSpPr>
        <p:spPr/>
        <p:txBody>
          <a:bodyPr/>
          <a:lstStyle/>
          <a:p>
            <a:r>
              <a:t>Fans are essential partners in fantasy's success, making engagement a dynamic and reciprocal process.</a:t>
            </a:r>
          </a:p>
        </p:txBody>
      </p:sp>
      <p:pic>
        <p:nvPicPr>
          <p:cNvPr id="19" name="Picture 18" descr="image.wmf"/>
          <p:cNvPicPr>
            <a:picLocks noChangeAspect="1"/>
          </p:cNvPicPr>
          <p:nvPr/>
        </p:nvPicPr>
        <p:blipFill>
          <a:blip r:embed="rId2"/>
          <a:stretch>
            <a:fillRect/>
          </a:stretch>
        </p:blipFill>
        <p:spPr>
          <a:xfrm>
            <a:off x="8416136" y="2020196"/>
            <a:ext cx="836195" cy="836195"/>
          </a:xfrm>
          <a:prstGeom prst="rect">
            <a:avLst/>
          </a:prstGeom>
        </p:spPr>
      </p:pic>
      <p:sp>
        <p:nvSpPr>
          <p:cNvPr id="5" name="Text Placeholder 4"/>
          <p:cNvSpPr>
            <a:spLocks noGrp="1"/>
          </p:cNvSpPr>
          <p:nvPr>
            <p:ph type="body" sz="quarter" idx="25"/>
          </p:nvPr>
        </p:nvSpPr>
        <p:spPr/>
        <p:txBody>
          <a:bodyPr/>
          <a:lstStyle/>
          <a:p>
            <a:r>
              <a:t>Fantasy encourages creative input from audiences. Through fan art, mods, and forums, users expand universes and shape future content direction. This feedback loop strengthens media impact.</a:t>
            </a:r>
          </a:p>
        </p:txBody>
      </p:sp>
      <p:sp>
        <p:nvSpPr>
          <p:cNvPr id="6" name="Text Placeholder 5"/>
          <p:cNvSpPr>
            <a:spLocks noGrp="1"/>
          </p:cNvSpPr>
          <p:nvPr>
            <p:ph type="body" sz="quarter" idx="26"/>
          </p:nvPr>
        </p:nvSpPr>
        <p:spPr/>
        <p:txBody>
          <a:bodyPr/>
          <a:lstStyle/>
          <a:p>
            <a:r>
              <a:t>Feedback</a:t>
            </a:r>
          </a:p>
        </p:txBody>
      </p:sp>
      <p:pic>
        <p:nvPicPr>
          <p:cNvPr id="18" name="Picture 17" descr="image.wmf"/>
          <p:cNvPicPr>
            <a:picLocks noChangeAspect="1"/>
          </p:cNvPicPr>
          <p:nvPr/>
        </p:nvPicPr>
        <p:blipFill>
          <a:blip r:embed="rId3"/>
          <a:stretch>
            <a:fillRect/>
          </a:stretch>
        </p:blipFill>
        <p:spPr>
          <a:xfrm>
            <a:off x="4502627" y="2020196"/>
            <a:ext cx="836195" cy="836195"/>
          </a:xfrm>
          <a:prstGeom prst="rect">
            <a:avLst/>
          </a:prstGeom>
        </p:spPr>
      </p:pic>
      <p:sp>
        <p:nvSpPr>
          <p:cNvPr id="8" name="Text Placeholder 7"/>
          <p:cNvSpPr>
            <a:spLocks noGrp="1"/>
          </p:cNvSpPr>
          <p:nvPr>
            <p:ph type="body" sz="quarter" idx="23"/>
          </p:nvPr>
        </p:nvSpPr>
        <p:spPr/>
        <p:txBody>
          <a:bodyPr/>
          <a:lstStyle/>
          <a:p>
            <a:r>
              <a:t>Fans of fantasy form global communities, sharing interpretations and emotional connections. Social media amplifies engagement, turning passive audiences into active collaborators.</a:t>
            </a:r>
          </a:p>
        </p:txBody>
      </p:sp>
      <p:sp>
        <p:nvSpPr>
          <p:cNvPr id="9" name="Text Placeholder 8"/>
          <p:cNvSpPr>
            <a:spLocks noGrp="1"/>
          </p:cNvSpPr>
          <p:nvPr>
            <p:ph type="body" sz="quarter" idx="24"/>
          </p:nvPr>
        </p:nvSpPr>
        <p:spPr/>
        <p:txBody>
          <a:bodyPr/>
          <a:lstStyle/>
          <a:p>
            <a:r>
              <a:t>Collaboration</a:t>
            </a:r>
          </a:p>
        </p:txBody>
      </p:sp>
      <p:pic>
        <p:nvPicPr>
          <p:cNvPr id="17" name="Picture 16" descr="image.wmf"/>
          <p:cNvPicPr>
            <a:picLocks noChangeAspect="1"/>
          </p:cNvPicPr>
          <p:nvPr/>
        </p:nvPicPr>
        <p:blipFill>
          <a:blip r:embed="rId4"/>
          <a:stretch>
            <a:fillRect/>
          </a:stretch>
        </p:blipFill>
        <p:spPr>
          <a:xfrm>
            <a:off x="589119" y="2021962"/>
            <a:ext cx="836195" cy="836195"/>
          </a:xfrm>
          <a:prstGeom prst="rect">
            <a:avLst/>
          </a:prstGeom>
        </p:spPr>
      </p:pic>
      <p:sp>
        <p:nvSpPr>
          <p:cNvPr id="11" name="Text Placeholder 10"/>
          <p:cNvSpPr>
            <a:spLocks noGrp="1"/>
          </p:cNvSpPr>
          <p:nvPr>
            <p:ph type="body" sz="quarter" idx="21"/>
          </p:nvPr>
        </p:nvSpPr>
        <p:spPr/>
        <p:txBody>
          <a:bodyPr/>
          <a:lstStyle/>
          <a:p>
            <a:r>
              <a:t>Fantasy invites active participation—cosplay, fan fiction, and online communities. These interactions foster identity, belonging, and influence content creation.</a:t>
            </a:r>
          </a:p>
        </p:txBody>
      </p:sp>
      <p:sp>
        <p:nvSpPr>
          <p:cNvPr id="12" name="Text Placeholder 11"/>
          <p:cNvSpPr>
            <a:spLocks noGrp="1"/>
          </p:cNvSpPr>
          <p:nvPr>
            <p:ph type="body" sz="quarter" idx="22"/>
          </p:nvPr>
        </p:nvSpPr>
        <p:spPr/>
        <p:txBody>
          <a:bodyPr/>
          <a:lstStyle/>
          <a:p>
            <a:r>
              <a:t>Community Building</a:t>
            </a:r>
          </a:p>
        </p:txBody>
      </p:sp>
      <p:sp>
        <p:nvSpPr>
          <p:cNvPr id="13" name="Text Placeholder 12"/>
          <p:cNvSpPr>
            <a:spLocks noGrp="1"/>
          </p:cNvSpPr>
          <p:nvPr>
            <p:ph type="body" sz="quarter" idx="30"/>
          </p:nvPr>
        </p:nvSpPr>
        <p:spPr/>
        <p:txBody>
          <a:bodyPr/>
          <a:lstStyle/>
          <a:p>
            <a:r>
              <a:rPr lang="en-US" dirty="0"/>
              <a:t>G</a:t>
            </a:r>
            <a:r>
              <a:rPr dirty="0"/>
              <a:t>lobal</a:t>
            </a:r>
          </a:p>
        </p:txBody>
      </p:sp>
      <p:sp>
        <p:nvSpPr>
          <p:cNvPr id="14" name="Text Placeholder 13"/>
          <p:cNvSpPr>
            <a:spLocks noGrp="1"/>
          </p:cNvSpPr>
          <p:nvPr>
            <p:ph type="body" sz="quarter" idx="10"/>
          </p:nvPr>
        </p:nvSpPr>
        <p:spPr/>
        <p:txBody>
          <a:bodyPr/>
          <a:lstStyle/>
          <a:p>
            <a:r>
              <a:t>How Fantasy Drives Audience Engagement</a:t>
            </a:r>
          </a:p>
        </p:txBody>
      </p:sp>
      <p:sp>
        <p:nvSpPr>
          <p:cNvPr id="15" name="Text Placeholder 14"/>
          <p:cNvSpPr>
            <a:spLocks noGrp="1"/>
          </p:cNvSpPr>
          <p:nvPr>
            <p:ph type="body" sz="quarter" idx="19"/>
          </p:nvPr>
        </p:nvSpPr>
        <p:spPr/>
        <p:txBody>
          <a:bodyPr>
            <a:normAutofit fontScale="92500" lnSpcReduction="20000"/>
          </a:bodyPr>
          <a:lstStyle/>
          <a:p>
            <a:r>
              <a:t>AUDIENCE ENGAGEMENT</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9"/>
          </p:nvPr>
        </p:nvSpPr>
        <p:spPr/>
        <p:txBody>
          <a:bodyPr>
            <a:normAutofit fontScale="92500" lnSpcReduction="20000"/>
          </a:bodyPr>
          <a:lstStyle/>
          <a:p>
            <a:r>
              <a:t>AUDIENCE ENGAGEMENT</a:t>
            </a:r>
          </a:p>
        </p:txBody>
      </p:sp>
      <p:sp>
        <p:nvSpPr>
          <p:cNvPr id="4" name="Text Placeholder 3"/>
          <p:cNvSpPr>
            <a:spLocks noGrp="1"/>
          </p:cNvSpPr>
          <p:nvPr>
            <p:ph type="body" sz="quarter" idx="10"/>
          </p:nvPr>
        </p:nvSpPr>
        <p:spPr/>
        <p:txBody>
          <a:bodyPr/>
          <a:lstStyle/>
          <a:p>
            <a:r>
              <a:t>Fantasy Engagement Metrics</a:t>
            </a:r>
          </a:p>
        </p:txBody>
      </p:sp>
      <p:sp>
        <p:nvSpPr>
          <p:cNvPr id="5" name="Text Placeholder 4"/>
          <p:cNvSpPr>
            <a:spLocks noGrp="1"/>
          </p:cNvSpPr>
          <p:nvPr>
            <p:ph type="body" sz="quarter" idx="20"/>
          </p:nvPr>
        </p:nvSpPr>
        <p:spPr/>
        <p:txBody>
          <a:bodyPr/>
          <a:lstStyle/>
          <a:p>
            <a:r>
              <a:t>Measuring fantasy’s cultural and commercial impact requires tracking engagement, fan activity, and creative output.</a:t>
            </a:r>
          </a:p>
        </p:txBody>
      </p:sp>
      <p:sp>
        <p:nvSpPr>
          <p:cNvPr id="6" name="Text Placeholder 5"/>
          <p:cNvSpPr>
            <a:spLocks noGrp="1"/>
          </p:cNvSpPr>
          <p:nvPr>
            <p:ph type="body" sz="quarter" idx="22"/>
          </p:nvPr>
        </p:nvSpPr>
        <p:spPr/>
        <p:txBody>
          <a:bodyPr/>
          <a:lstStyle/>
          <a:p>
            <a:r>
              <a:t>300%</a:t>
            </a:r>
          </a:p>
        </p:txBody>
      </p:sp>
      <p:sp>
        <p:nvSpPr>
          <p:cNvPr id="7" name="Text Placeholder 6"/>
          <p:cNvSpPr>
            <a:spLocks noGrp="1"/>
          </p:cNvSpPr>
          <p:nvPr>
            <p:ph type="body" sz="quarter" idx="21"/>
          </p:nvPr>
        </p:nvSpPr>
        <p:spPr/>
        <p:txBody>
          <a:bodyPr/>
          <a:lstStyle/>
          <a:p>
            <a:r>
              <a:t>Online fantasy communities have grown by over 300% in the past five years, showing rising global participation.</a:t>
            </a:r>
          </a:p>
        </p:txBody>
      </p:sp>
      <p:sp>
        <p:nvSpPr>
          <p:cNvPr id="8" name="Text Placeholder 7"/>
          <p:cNvSpPr>
            <a:spLocks noGrp="1"/>
          </p:cNvSpPr>
          <p:nvPr>
            <p:ph type="body" sz="quarter" idx="24"/>
          </p:nvPr>
        </p:nvSpPr>
        <p:spPr/>
        <p:txBody>
          <a:bodyPr/>
          <a:lstStyle/>
          <a:p>
            <a:r>
              <a:t>10B</a:t>
            </a:r>
          </a:p>
        </p:txBody>
      </p:sp>
      <p:sp>
        <p:nvSpPr>
          <p:cNvPr id="9" name="Text Placeholder 8"/>
          <p:cNvSpPr>
            <a:spLocks noGrp="1"/>
          </p:cNvSpPr>
          <p:nvPr>
            <p:ph type="body" sz="quarter" idx="23"/>
          </p:nvPr>
        </p:nvSpPr>
        <p:spPr/>
        <p:txBody>
          <a:bodyPr/>
          <a:lstStyle/>
          <a:p>
            <a:r>
              <a:t>Fantasy media franchises drive over $10 billion in annual merchandise sales worldwide, reflecting deep brand loyalty.</a:t>
            </a:r>
          </a:p>
        </p:txBody>
      </p:sp>
      <p:sp>
        <p:nvSpPr>
          <p:cNvPr id="10" name="Text Placeholder 9"/>
          <p:cNvSpPr>
            <a:spLocks noGrp="1"/>
          </p:cNvSpPr>
          <p:nvPr>
            <p:ph type="body" sz="quarter" idx="26"/>
          </p:nvPr>
        </p:nvSpPr>
        <p:spPr/>
        <p:txBody>
          <a:bodyPr/>
          <a:lstStyle/>
          <a:p>
            <a:r>
              <a:t>50%</a:t>
            </a:r>
          </a:p>
        </p:txBody>
      </p:sp>
      <p:sp>
        <p:nvSpPr>
          <p:cNvPr id="11" name="Text Placeholder 10"/>
          <p:cNvSpPr>
            <a:spLocks noGrp="1"/>
          </p:cNvSpPr>
          <p:nvPr>
            <p:ph type="body" sz="quarter" idx="25"/>
          </p:nvPr>
        </p:nvSpPr>
        <p:spPr/>
        <p:txBody>
          <a:bodyPr/>
          <a:lstStyle/>
          <a:p>
            <a:r>
              <a:t>More than 50% of new digital content involves fantasy themes, indicating its dominance in contemporary storytelling.</a:t>
            </a:r>
          </a:p>
        </p:txBody>
      </p:sp>
      <p:sp>
        <p:nvSpPr>
          <p:cNvPr id="12" name="Text Placeholder 11"/>
          <p:cNvSpPr>
            <a:spLocks noGrp="1"/>
          </p:cNvSpPr>
          <p:nvPr>
            <p:ph type="body" sz="quarter" idx="27"/>
          </p:nvPr>
        </p:nvSpPr>
        <p:spPr/>
        <p:txBody>
          <a:bodyPr/>
          <a:lstStyle/>
          <a:p>
            <a:r>
              <a:rPr lang="en-US" dirty="0"/>
              <a:t> </a:t>
            </a:r>
            <a:endParaRPr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image.png"/>
          <p:cNvPicPr>
            <a:picLocks noChangeAspect="1"/>
          </p:cNvPicPr>
          <p:nvPr/>
        </p:nvPicPr>
        <p:blipFill>
          <a:blip r:embed="rId2"/>
          <a:stretch>
            <a:fillRect/>
          </a:stretch>
        </p:blipFill>
        <p:spPr>
          <a:xfrm>
            <a:off x="0" y="0"/>
            <a:ext cx="12192000" cy="6858000"/>
          </a:xfrm>
          <a:prstGeom prst="rect">
            <a:avLst/>
          </a:prstGeom>
        </p:spPr>
      </p:pic>
      <p:sp>
        <p:nvSpPr>
          <p:cNvPr id="2" name="Text Placeholder 1"/>
          <p:cNvSpPr>
            <a:spLocks noGrp="1"/>
          </p:cNvSpPr>
          <p:nvPr>
            <p:ph type="body" sz="quarter" idx="22"/>
          </p:nvPr>
        </p:nvSpPr>
        <p:spPr/>
        <p:txBody>
          <a:bodyPr/>
          <a:lstStyle/>
          <a:p>
            <a:r>
              <a:rPr lang="en-US" dirty="0"/>
              <a:t> </a:t>
            </a:r>
            <a:endParaRPr dirty="0"/>
          </a:p>
        </p:txBody>
      </p:sp>
      <p:pic>
        <p:nvPicPr>
          <p:cNvPr id="6" name="Picture 5" descr="image.wmf"/>
          <p:cNvPicPr>
            <a:picLocks noChangeAspect="1"/>
          </p:cNvPicPr>
          <p:nvPr/>
        </p:nvPicPr>
        <p:blipFill>
          <a:blip r:embed="rId3"/>
          <a:stretch>
            <a:fillRect/>
          </a:stretch>
        </p:blipFill>
        <p:spPr>
          <a:xfrm>
            <a:off x="1319999" y="3594116"/>
            <a:ext cx="3560114" cy="73423"/>
          </a:xfrm>
          <a:prstGeom prst="rect">
            <a:avLst/>
          </a:prstGeom>
        </p:spPr>
      </p:pic>
      <p:sp>
        <p:nvSpPr>
          <p:cNvPr id="4" name="Title 3"/>
          <p:cNvSpPr>
            <a:spLocks noGrp="1"/>
          </p:cNvSpPr>
          <p:nvPr>
            <p:ph type="title"/>
          </p:nvPr>
        </p:nvSpPr>
        <p:spPr/>
        <p:txBody>
          <a:bodyPr/>
          <a:lstStyle/>
          <a:p>
            <a:r>
              <a:t>5. Real World Impacts</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9"/>
          </p:nvPr>
        </p:nvSpPr>
        <p:spPr/>
        <p:txBody>
          <a:bodyPr>
            <a:normAutofit fontScale="92500" lnSpcReduction="20000"/>
          </a:bodyPr>
          <a:lstStyle/>
          <a:p>
            <a:r>
              <a:t>REAL WORLD IMPACTS</a:t>
            </a:r>
          </a:p>
        </p:txBody>
      </p:sp>
      <p:sp>
        <p:nvSpPr>
          <p:cNvPr id="4" name="Text Placeholder 3"/>
          <p:cNvSpPr>
            <a:spLocks noGrp="1"/>
          </p:cNvSpPr>
          <p:nvPr>
            <p:ph type="body" sz="quarter" idx="10"/>
          </p:nvPr>
        </p:nvSpPr>
        <p:spPr/>
        <p:txBody>
          <a:bodyPr/>
          <a:lstStyle/>
          <a:p>
            <a:r>
              <a:t>Fantasy Media’s Influence Beyond Entertainment</a:t>
            </a:r>
          </a:p>
        </p:txBody>
      </p:sp>
      <p:sp>
        <p:nvSpPr>
          <p:cNvPr id="5" name="Text Placeholder 4"/>
          <p:cNvSpPr>
            <a:spLocks noGrp="1"/>
          </p:cNvSpPr>
          <p:nvPr>
            <p:ph type="body" sz="quarter" idx="34"/>
          </p:nvPr>
        </p:nvSpPr>
        <p:spPr/>
        <p:txBody>
          <a:bodyPr/>
          <a:lstStyle/>
          <a:p>
            <a:r>
              <a:t>Fantasy’s influence extends into technology, education, and social movements across the globe.</a:t>
            </a:r>
          </a:p>
        </p:txBody>
      </p:sp>
      <p:sp>
        <p:nvSpPr>
          <p:cNvPr id="6" name="Text Placeholder 5"/>
          <p:cNvSpPr>
            <a:spLocks noGrp="1"/>
          </p:cNvSpPr>
          <p:nvPr>
            <p:ph type="body" sz="quarter" idx="40"/>
          </p:nvPr>
        </p:nvSpPr>
        <p:spPr/>
        <p:txBody>
          <a:bodyPr/>
          <a:lstStyle/>
          <a:p>
            <a:r>
              <a:t>Technology</a:t>
            </a:r>
          </a:p>
        </p:txBody>
      </p:sp>
      <p:sp>
        <p:nvSpPr>
          <p:cNvPr id="7" name="Text Placeholder 6"/>
          <p:cNvSpPr>
            <a:spLocks noGrp="1"/>
          </p:cNvSpPr>
          <p:nvPr>
            <p:ph type="body" sz="quarter" idx="21"/>
          </p:nvPr>
        </p:nvSpPr>
        <p:spPr/>
        <p:txBody>
          <a:bodyPr/>
          <a:lstStyle/>
          <a:p>
            <a:r>
              <a:t>Fantasy stories inspire advances in technology, education, and social change by challenging conventional thinking and encouraging imagination-driven solutions to real problems. They shape future visions and foster creative leadership.</a:t>
            </a:r>
          </a:p>
        </p:txBody>
      </p:sp>
      <p:sp>
        <p:nvSpPr>
          <p:cNvPr id="8" name="Text Placeholder 7"/>
          <p:cNvSpPr>
            <a:spLocks noGrp="1"/>
          </p:cNvSpPr>
          <p:nvPr>
            <p:ph type="body" sz="quarter" idx="41"/>
          </p:nvPr>
        </p:nvSpPr>
        <p:spPr/>
        <p:txBody>
          <a:bodyPr/>
          <a:lstStyle/>
          <a:p>
            <a:r>
              <a:t>Education</a:t>
            </a:r>
          </a:p>
        </p:txBody>
      </p:sp>
      <p:sp>
        <p:nvSpPr>
          <p:cNvPr id="9" name="Text Placeholder 8"/>
          <p:cNvSpPr>
            <a:spLocks noGrp="1"/>
          </p:cNvSpPr>
          <p:nvPr>
            <p:ph type="body" sz="quarter" idx="42"/>
          </p:nvPr>
        </p:nvSpPr>
        <p:spPr/>
        <p:txBody>
          <a:bodyPr/>
          <a:lstStyle/>
          <a:p>
            <a:r>
              <a:t>Fantasy scenarios have inspired innovations like virtual reality, advanced robotics, and AI, pushing boundaries in digital communication and entertainment sectors. These breakthroughs often start as imaginative concepts.</a:t>
            </a:r>
          </a:p>
        </p:txBody>
      </p:sp>
      <p:sp>
        <p:nvSpPr>
          <p:cNvPr id="10" name="Text Placeholder 9"/>
          <p:cNvSpPr>
            <a:spLocks noGrp="1"/>
          </p:cNvSpPr>
          <p:nvPr>
            <p:ph type="body" sz="quarter" idx="43"/>
          </p:nvPr>
        </p:nvSpPr>
        <p:spPr/>
        <p:txBody>
          <a:bodyPr/>
          <a:lstStyle/>
          <a:p>
            <a:r>
              <a:t>Social Change</a:t>
            </a:r>
          </a:p>
        </p:txBody>
      </p:sp>
      <p:sp>
        <p:nvSpPr>
          <p:cNvPr id="11" name="Text Placeholder 10"/>
          <p:cNvSpPr>
            <a:spLocks noGrp="1"/>
          </p:cNvSpPr>
          <p:nvPr>
            <p:ph type="body" sz="quarter" idx="44"/>
          </p:nvPr>
        </p:nvSpPr>
        <p:spPr/>
        <p:txBody>
          <a:bodyPr/>
          <a:lstStyle/>
          <a:p>
            <a:r>
              <a:t>Fantasy themes are used in classrooms to teach critical thinking, empathy, and problem-solving. Teachers leverage fantasy narratives to create more engaging learning environments and foster creativity.</a:t>
            </a:r>
          </a:p>
        </p:txBody>
      </p:sp>
      <p:sp>
        <p:nvSpPr>
          <p:cNvPr id="12" name="Text Placeholder 11"/>
          <p:cNvSpPr>
            <a:spLocks noGrp="1"/>
          </p:cNvSpPr>
          <p:nvPr>
            <p:ph type="body" sz="quarter" idx="45"/>
          </p:nvPr>
        </p:nvSpPr>
        <p:spPr/>
        <p:txBody>
          <a:bodyPr/>
          <a:lstStyle/>
          <a:p>
            <a:r>
              <a:t>Culture</a:t>
            </a:r>
          </a:p>
        </p:txBody>
      </p:sp>
      <p:sp>
        <p:nvSpPr>
          <p:cNvPr id="13" name="Text Placeholder 12"/>
          <p:cNvSpPr>
            <a:spLocks noGrp="1"/>
          </p:cNvSpPr>
          <p:nvPr>
            <p:ph type="body" sz="quarter" idx="46"/>
          </p:nvPr>
        </p:nvSpPr>
        <p:spPr/>
        <p:txBody>
          <a:bodyPr/>
          <a:lstStyle/>
          <a:p>
            <a:r>
              <a:t>Fantasy provides a safe space for exploring social issues, challenging stereotypes, and imagining alternative futures. These narratives help promote inclusion, diversity, and progressive values in society.</a:t>
            </a:r>
          </a:p>
        </p:txBody>
      </p:sp>
      <p:sp>
        <p:nvSpPr>
          <p:cNvPr id="14" name="Text Placeholder 13"/>
          <p:cNvSpPr>
            <a:spLocks noGrp="1"/>
          </p:cNvSpPr>
          <p:nvPr>
            <p:ph type="body" sz="quarter" idx="22"/>
          </p:nvPr>
        </p:nvSpPr>
        <p:spPr/>
        <p:txBody>
          <a:bodyPr/>
          <a:lstStyle/>
          <a:p>
            <a:r>
              <a:t>AI Generated Draft</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9"/>
          </p:nvPr>
        </p:nvSpPr>
        <p:spPr/>
        <p:txBody>
          <a:bodyPr>
            <a:normAutofit fontScale="92500" lnSpcReduction="20000"/>
          </a:bodyPr>
          <a:lstStyle/>
          <a:p>
            <a:r>
              <a:t>REAL WORLD IMPACTS</a:t>
            </a:r>
          </a:p>
        </p:txBody>
      </p:sp>
      <p:sp>
        <p:nvSpPr>
          <p:cNvPr id="4" name="Text Placeholder 3"/>
          <p:cNvSpPr>
            <a:spLocks noGrp="1"/>
          </p:cNvSpPr>
          <p:nvPr>
            <p:ph type="body" sz="quarter" idx="10"/>
          </p:nvPr>
        </p:nvSpPr>
        <p:spPr/>
        <p:txBody>
          <a:bodyPr/>
          <a:lstStyle/>
          <a:p>
            <a:r>
              <a:t>Fantasy as Catalyst for Change</a:t>
            </a:r>
          </a:p>
        </p:txBody>
      </p:sp>
      <p:sp>
        <p:nvSpPr>
          <p:cNvPr id="5" name="Text Placeholder 4"/>
          <p:cNvSpPr>
            <a:spLocks noGrp="1"/>
          </p:cNvSpPr>
          <p:nvPr>
            <p:ph type="body" sz="quarter" idx="34"/>
          </p:nvPr>
        </p:nvSpPr>
        <p:spPr/>
        <p:txBody>
          <a:bodyPr/>
          <a:lstStyle/>
          <a:p>
            <a:r>
              <a:t>Fantasy-driven media is a catalyst for social and technological change, shaping positive outcomes beyond entertainment.</a:t>
            </a:r>
          </a:p>
        </p:txBody>
      </p:sp>
      <p:sp>
        <p:nvSpPr>
          <p:cNvPr id="6" name="Text Placeholder 5"/>
          <p:cNvSpPr>
            <a:spLocks noGrp="1"/>
          </p:cNvSpPr>
          <p:nvPr>
            <p:ph type="body" sz="quarter" idx="21"/>
          </p:nvPr>
        </p:nvSpPr>
        <p:spPr/>
        <p:txBody>
          <a:bodyPr/>
          <a:lstStyle/>
          <a:p>
            <a:r>
              <a:t>Storytelling</a:t>
            </a:r>
          </a:p>
        </p:txBody>
      </p:sp>
      <p:sp>
        <p:nvSpPr>
          <p:cNvPr id="7" name="Text Placeholder 6"/>
          <p:cNvSpPr>
            <a:spLocks noGrp="1"/>
          </p:cNvSpPr>
          <p:nvPr>
            <p:ph type="body" sz="quarter" idx="22"/>
          </p:nvPr>
        </p:nvSpPr>
        <p:spPr/>
        <p:txBody>
          <a:bodyPr/>
          <a:lstStyle/>
          <a:p>
            <a:r>
              <a:t>Fantasy narratives help people envision solutions to complex societal problems, encourage activism, and support mental health through escapism and hope.</a:t>
            </a:r>
          </a:p>
          <a:p>
            <a:r>
              <a:t>Fantasy content inspires technological innovation, creativity, and interdisciplinary research.</a:t>
            </a:r>
          </a:p>
        </p:txBody>
      </p:sp>
      <p:sp>
        <p:nvSpPr>
          <p:cNvPr id="8" name="Text Placeholder 7"/>
          <p:cNvSpPr>
            <a:spLocks noGrp="1"/>
          </p:cNvSpPr>
          <p:nvPr>
            <p:ph type="body" sz="quarter" idx="23"/>
          </p:nvPr>
        </p:nvSpPr>
        <p:spPr/>
        <p:txBody>
          <a:bodyPr/>
          <a:lstStyle/>
          <a:p>
            <a:r>
              <a:t>Progress</a:t>
            </a:r>
          </a:p>
        </p:txBody>
      </p:sp>
      <p:sp>
        <p:nvSpPr>
          <p:cNvPr id="9" name="Text Placeholder 8"/>
          <p:cNvSpPr>
            <a:spLocks noGrp="1"/>
          </p:cNvSpPr>
          <p:nvPr>
            <p:ph type="body" sz="quarter" idx="35"/>
          </p:nvPr>
        </p:nvSpPr>
        <p:spPr/>
        <p:txBody>
          <a:bodyPr/>
          <a:lstStyle/>
          <a:p>
            <a:r>
              <a:t>Fantasy content inspires technological innovation, creativity, and interdisciplinary research.</a:t>
            </a:r>
          </a:p>
          <a:p>
            <a:r>
              <a:t>Fantasy narratives help people envision solutions to complex societal problems, encourage activism, and support mental health through escapism and hope.</a:t>
            </a:r>
          </a:p>
        </p:txBody>
      </p:sp>
      <p:sp>
        <p:nvSpPr>
          <p:cNvPr id="10" name="Text Placeholder 9"/>
          <p:cNvSpPr>
            <a:spLocks noGrp="1"/>
          </p:cNvSpPr>
          <p:nvPr>
            <p:ph type="body" sz="quarter" idx="25"/>
          </p:nvPr>
        </p:nvSpPr>
        <p:spPr/>
        <p:txBody>
          <a:bodyPr/>
          <a:lstStyle/>
          <a:p>
            <a:r>
              <a:t>AI Generated Draft</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image.png"/>
          <p:cNvPicPr>
            <a:picLocks noChangeAspect="1"/>
          </p:cNvPicPr>
          <p:nvPr/>
        </p:nvPicPr>
        <p:blipFill>
          <a:blip r:embed="rId2"/>
          <a:stretch>
            <a:fillRect/>
          </a:stretch>
        </p:blipFill>
        <p:spPr>
          <a:xfrm>
            <a:off x="0" y="0"/>
            <a:ext cx="12192000" cy="6858000"/>
          </a:xfrm>
          <a:prstGeom prst="rect">
            <a:avLst/>
          </a:prstGeom>
        </p:spPr>
      </p:pic>
      <p:sp>
        <p:nvSpPr>
          <p:cNvPr id="2" name="Text Placeholder 1"/>
          <p:cNvSpPr>
            <a:spLocks noGrp="1"/>
          </p:cNvSpPr>
          <p:nvPr>
            <p:ph type="body" sz="quarter" idx="22"/>
          </p:nvPr>
        </p:nvSpPr>
        <p:spPr/>
        <p:txBody>
          <a:bodyPr/>
          <a:lstStyle/>
          <a:p>
            <a:r>
              <a:t>AI Generated Draft</a:t>
            </a:r>
          </a:p>
        </p:txBody>
      </p:sp>
      <p:pic>
        <p:nvPicPr>
          <p:cNvPr id="6" name="Picture 5" descr="image.wmf"/>
          <p:cNvPicPr>
            <a:picLocks noChangeAspect="1"/>
          </p:cNvPicPr>
          <p:nvPr/>
        </p:nvPicPr>
        <p:blipFill>
          <a:blip r:embed="rId3"/>
          <a:stretch>
            <a:fillRect/>
          </a:stretch>
        </p:blipFill>
        <p:spPr>
          <a:xfrm>
            <a:off x="1319999" y="3594116"/>
            <a:ext cx="3560114" cy="73423"/>
          </a:xfrm>
          <a:prstGeom prst="rect">
            <a:avLst/>
          </a:prstGeom>
        </p:spPr>
      </p:pic>
      <p:sp>
        <p:nvSpPr>
          <p:cNvPr id="4" name="Title 3"/>
          <p:cNvSpPr>
            <a:spLocks noGrp="1"/>
          </p:cNvSpPr>
          <p:nvPr>
            <p:ph type="title"/>
          </p:nvPr>
        </p:nvSpPr>
        <p:spPr/>
        <p:txBody>
          <a:bodyPr/>
          <a:lstStyle/>
          <a:p>
            <a:r>
              <a:t>6. Challenges and Critiques</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29"/>
          </p:nvPr>
        </p:nvSpPr>
        <p:spPr/>
        <p:txBody>
          <a:bodyPr/>
          <a:lstStyle/>
          <a:p>
            <a:r>
              <a:rPr lang="en-US" dirty="0"/>
              <a:t> </a:t>
            </a:r>
            <a:endParaRPr dirty="0"/>
          </a:p>
        </p:txBody>
      </p:sp>
      <p:sp>
        <p:nvSpPr>
          <p:cNvPr id="3" name="Text Placeholder 2"/>
          <p:cNvSpPr>
            <a:spLocks noGrp="1"/>
          </p:cNvSpPr>
          <p:nvPr>
            <p:ph type="body" sz="quarter" idx="24"/>
          </p:nvPr>
        </p:nvSpPr>
        <p:spPr/>
        <p:txBody>
          <a:bodyPr/>
          <a:lstStyle/>
          <a:p>
            <a:r>
              <a:t>Can perpetuate stereotypes or unrealistic expectations</a:t>
            </a:r>
          </a:p>
          <a:p>
            <a:r>
              <a:t>Potential for escapism to overshadow real issues</a:t>
            </a:r>
          </a:p>
        </p:txBody>
      </p:sp>
      <p:sp>
        <p:nvSpPr>
          <p:cNvPr id="4" name="Text Placeholder 3"/>
          <p:cNvSpPr>
            <a:spLocks noGrp="1"/>
          </p:cNvSpPr>
          <p:nvPr>
            <p:ph type="body" sz="quarter" idx="26"/>
          </p:nvPr>
        </p:nvSpPr>
        <p:spPr/>
        <p:txBody>
          <a:bodyPr/>
          <a:lstStyle/>
          <a:p>
            <a:r>
              <a:t>Growing demand for diverse fantasy narratives</a:t>
            </a:r>
          </a:p>
          <a:p>
            <a:r>
              <a:t>Integration with emerging technologies like AR and VR</a:t>
            </a:r>
          </a:p>
        </p:txBody>
      </p:sp>
      <p:sp>
        <p:nvSpPr>
          <p:cNvPr id="5" name="Text Placeholder 4"/>
          <p:cNvSpPr>
            <a:spLocks noGrp="1"/>
          </p:cNvSpPr>
          <p:nvPr>
            <p:ph type="body" sz="quarter" idx="28"/>
          </p:nvPr>
        </p:nvSpPr>
        <p:spPr/>
        <p:txBody>
          <a:bodyPr/>
          <a:lstStyle/>
          <a:p>
            <a:r>
              <a:t>Risk of cultural appropriation in fantasy worlds</a:t>
            </a:r>
          </a:p>
          <a:p>
            <a:r>
              <a:t>Regulatory scrutiny over media influence</a:t>
            </a:r>
          </a:p>
        </p:txBody>
      </p:sp>
      <p:sp>
        <p:nvSpPr>
          <p:cNvPr id="6" name="Text Placeholder 5"/>
          <p:cNvSpPr>
            <a:spLocks noGrp="1"/>
          </p:cNvSpPr>
          <p:nvPr>
            <p:ph type="body" sz="quarter" idx="22"/>
          </p:nvPr>
        </p:nvSpPr>
        <p:spPr/>
        <p:txBody>
          <a:bodyPr/>
          <a:lstStyle/>
          <a:p>
            <a:r>
              <a:t>Captivates audiences with immersive storytelling</a:t>
            </a:r>
          </a:p>
          <a:p>
            <a:r>
              <a:t>Fosters creativity and innovation in content creation</a:t>
            </a:r>
          </a:p>
        </p:txBody>
      </p:sp>
      <p:sp>
        <p:nvSpPr>
          <p:cNvPr id="7" name="Text Placeholder 6"/>
          <p:cNvSpPr>
            <a:spLocks noGrp="1"/>
          </p:cNvSpPr>
          <p:nvPr>
            <p:ph type="body" sz="quarter" idx="34"/>
          </p:nvPr>
        </p:nvSpPr>
        <p:spPr/>
        <p:txBody>
          <a:bodyPr/>
          <a:lstStyle/>
          <a:p>
            <a:r>
              <a:t>A clear-eyed view of fantasy in mass communication surfaces unique strengths and critical risks to address in strategy.</a:t>
            </a:r>
          </a:p>
        </p:txBody>
      </p:sp>
      <p:sp>
        <p:nvSpPr>
          <p:cNvPr id="8" name="Text Placeholder 7"/>
          <p:cNvSpPr>
            <a:spLocks noGrp="1"/>
          </p:cNvSpPr>
          <p:nvPr>
            <p:ph type="body" sz="quarter" idx="10"/>
          </p:nvPr>
        </p:nvSpPr>
        <p:spPr/>
        <p:txBody>
          <a:bodyPr/>
          <a:lstStyle/>
          <a:p>
            <a:r>
              <a:t>SWOT Analysis</a:t>
            </a:r>
          </a:p>
        </p:txBody>
      </p:sp>
      <p:sp>
        <p:nvSpPr>
          <p:cNvPr id="9" name="Text Placeholder 8"/>
          <p:cNvSpPr>
            <a:spLocks noGrp="1"/>
          </p:cNvSpPr>
          <p:nvPr>
            <p:ph type="body" sz="quarter" idx="19"/>
          </p:nvPr>
        </p:nvSpPr>
        <p:spPr/>
        <p:txBody>
          <a:bodyPr>
            <a:normAutofit fontScale="92500" lnSpcReduction="20000"/>
          </a:bodyPr>
          <a:lstStyle/>
          <a:p>
            <a:r>
              <a:t>CHALLENGES AND CRITIQUES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image.png"/>
          <p:cNvPicPr>
            <a:picLocks noChangeAspect="1"/>
          </p:cNvPicPr>
          <p:nvPr/>
        </p:nvPicPr>
        <p:blipFill>
          <a:blip r:embed="rId2"/>
          <a:stretch>
            <a:fillRect/>
          </a:stretch>
        </p:blipFill>
        <p:spPr>
          <a:xfrm>
            <a:off x="0" y="0"/>
            <a:ext cx="12192000" cy="6858000"/>
          </a:xfrm>
          <a:prstGeom prst="rect">
            <a:avLst/>
          </a:prstGeom>
        </p:spPr>
      </p:pic>
      <p:sp>
        <p:nvSpPr>
          <p:cNvPr id="3" name="Title 2"/>
          <p:cNvSpPr>
            <a:spLocks noGrp="1"/>
          </p:cNvSpPr>
          <p:nvPr>
            <p:ph type="title"/>
          </p:nvPr>
        </p:nvSpPr>
        <p:spPr/>
        <p:txBody>
          <a:bodyPr/>
          <a:lstStyle/>
          <a:p>
            <a:r>
              <a:rPr dirty="0"/>
              <a:t>1. Introduction</a:t>
            </a:r>
          </a:p>
          <a:p>
            <a:r>
              <a:rPr dirty="0"/>
              <a:t>2. The Power of Fantasy</a:t>
            </a:r>
          </a:p>
          <a:p>
            <a:r>
              <a:rPr dirty="0"/>
              <a:t>3. Fantasy's Role in Media</a:t>
            </a:r>
          </a:p>
          <a:p>
            <a:r>
              <a:rPr dirty="0"/>
              <a:t>4. Audience Engagement</a:t>
            </a:r>
          </a:p>
          <a:p>
            <a:r>
              <a:rPr dirty="0"/>
              <a:t>5. Real World Impacts</a:t>
            </a:r>
          </a:p>
          <a:p>
            <a:r>
              <a:rPr dirty="0"/>
              <a:t>6. Challenges and Critiques</a:t>
            </a:r>
          </a:p>
          <a:p>
            <a:r>
              <a:rPr dirty="0"/>
              <a:t>7. Conclusion</a:t>
            </a:r>
          </a:p>
        </p:txBody>
      </p:sp>
      <p:sp>
        <p:nvSpPr>
          <p:cNvPr id="4" name="Text Placeholder 3"/>
          <p:cNvSpPr>
            <a:spLocks noGrp="1"/>
          </p:cNvSpPr>
          <p:nvPr>
            <p:ph type="body" sz="quarter" idx="19"/>
          </p:nvPr>
        </p:nvSpPr>
        <p:spPr/>
        <p:txBody>
          <a:bodyPr/>
          <a:lstStyle/>
          <a:p>
            <a:r>
              <a:t>Table of Contents</a:t>
            </a:r>
          </a:p>
        </p:txBody>
      </p:sp>
      <p:sp>
        <p:nvSpPr>
          <p:cNvPr id="7" name="Text Placeholder 6">
            <a:extLst>
              <a:ext uri="{FF2B5EF4-FFF2-40B4-BE49-F238E27FC236}">
                <a16:creationId xmlns:a16="http://schemas.microsoft.com/office/drawing/2014/main" id="{BD3C304D-5254-83B8-98B7-A15715471F8B}"/>
              </a:ext>
            </a:extLst>
          </p:cNvPr>
          <p:cNvSpPr>
            <a:spLocks noGrp="1"/>
          </p:cNvSpPr>
          <p:nvPr>
            <p:ph type="body" sz="quarter" idx="22"/>
          </p:nvPr>
        </p:nvSpPr>
        <p:spPr/>
        <p:txBody>
          <a:bodyPr/>
          <a:lstStyle/>
          <a:p>
            <a:r>
              <a:rPr lang="en-US" dirty="0"/>
              <a:t> </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9"/>
          </p:nvPr>
        </p:nvSpPr>
        <p:spPr/>
        <p:txBody>
          <a:bodyPr>
            <a:normAutofit fontScale="92500" lnSpcReduction="20000"/>
          </a:bodyPr>
          <a:lstStyle/>
          <a:p>
            <a:r>
              <a:t>CHALLENGES AND CRITIQUES</a:t>
            </a:r>
          </a:p>
        </p:txBody>
      </p:sp>
      <p:sp>
        <p:nvSpPr>
          <p:cNvPr id="4" name="Text Placeholder 3"/>
          <p:cNvSpPr>
            <a:spLocks noGrp="1"/>
          </p:cNvSpPr>
          <p:nvPr>
            <p:ph type="body" sz="quarter" idx="10"/>
          </p:nvPr>
        </p:nvSpPr>
        <p:spPr/>
        <p:txBody>
          <a:bodyPr/>
          <a:lstStyle/>
          <a:p>
            <a:r>
              <a:t>Fantasy vs. Reality in Media</a:t>
            </a:r>
          </a:p>
        </p:txBody>
      </p:sp>
      <p:sp>
        <p:nvSpPr>
          <p:cNvPr id="5" name="Text Placeholder 4"/>
          <p:cNvSpPr>
            <a:spLocks noGrp="1"/>
          </p:cNvSpPr>
          <p:nvPr>
            <p:ph type="body" sz="quarter" idx="67"/>
          </p:nvPr>
        </p:nvSpPr>
        <p:spPr/>
        <p:txBody>
          <a:bodyPr/>
          <a:lstStyle/>
          <a:p>
            <a:r>
              <a:t>Comparing fantasy’s strengths and reality’s constraints reveals the need for ethical storytelling.</a:t>
            </a:r>
          </a:p>
        </p:txBody>
      </p:sp>
      <p:sp>
        <p:nvSpPr>
          <p:cNvPr id="6" name="Text Placeholder 5"/>
          <p:cNvSpPr>
            <a:spLocks noGrp="1"/>
          </p:cNvSpPr>
          <p:nvPr>
            <p:ph type="body" sz="quarter" idx="25"/>
          </p:nvPr>
        </p:nvSpPr>
        <p:spPr/>
        <p:txBody>
          <a:bodyPr/>
          <a:lstStyle/>
          <a:p>
            <a:r>
              <a:t>Fantasy offers escapism and creative freedom, but may blur boundaries between fact and fiction. Balancing imaginative storytelling with responsible communication is essential to maintain credibility and societal relevance.</a:t>
            </a:r>
          </a:p>
        </p:txBody>
      </p:sp>
      <p:sp>
        <p:nvSpPr>
          <p:cNvPr id="7" name="Text Placeholder 6"/>
          <p:cNvSpPr>
            <a:spLocks noGrp="1"/>
          </p:cNvSpPr>
          <p:nvPr>
            <p:ph type="body" sz="quarter" idx="34"/>
          </p:nvPr>
        </p:nvSpPr>
        <p:spPr/>
        <p:txBody>
          <a:bodyPr/>
          <a:lstStyle/>
          <a:p>
            <a:r>
              <a:t>Reality</a:t>
            </a:r>
          </a:p>
        </p:txBody>
      </p:sp>
      <p:sp>
        <p:nvSpPr>
          <p:cNvPr id="8" name="Text Placeholder 7"/>
          <p:cNvSpPr>
            <a:spLocks noGrp="1"/>
          </p:cNvSpPr>
          <p:nvPr>
            <p:ph type="body" sz="quarter" idx="31"/>
          </p:nvPr>
        </p:nvSpPr>
        <p:spPr/>
        <p:txBody>
          <a:bodyPr/>
          <a:lstStyle/>
          <a:p>
            <a:r>
              <a:t>Fantasy</a:t>
            </a:r>
          </a:p>
        </p:txBody>
      </p:sp>
      <p:sp>
        <p:nvSpPr>
          <p:cNvPr id="9" name="Text Placeholder 8"/>
          <p:cNvSpPr>
            <a:spLocks noGrp="1"/>
          </p:cNvSpPr>
          <p:nvPr>
            <p:ph type="body" sz="quarter" idx="28"/>
          </p:nvPr>
        </p:nvSpPr>
        <p:spPr/>
        <p:txBody>
          <a:bodyPr/>
          <a:lstStyle/>
          <a:p>
            <a:r>
              <a:t>Perspective</a:t>
            </a:r>
          </a:p>
        </p:txBody>
      </p:sp>
      <p:pic>
        <p:nvPicPr>
          <p:cNvPr id="26" name="Picture 25" descr="image.wmf"/>
          <p:cNvPicPr>
            <a:picLocks noChangeAspect="1"/>
          </p:cNvPicPr>
          <p:nvPr/>
        </p:nvPicPr>
        <p:blipFill>
          <a:blip r:embed="rId2"/>
          <a:stretch>
            <a:fillRect/>
          </a:stretch>
        </p:blipFill>
        <p:spPr>
          <a:xfrm>
            <a:off x="4370469" y="2745786"/>
            <a:ext cx="530352" cy="530352"/>
          </a:xfrm>
          <a:prstGeom prst="rect">
            <a:avLst/>
          </a:prstGeom>
        </p:spPr>
      </p:pic>
      <p:sp>
        <p:nvSpPr>
          <p:cNvPr id="11" name="Text Placeholder 10"/>
          <p:cNvSpPr>
            <a:spLocks noGrp="1"/>
          </p:cNvSpPr>
          <p:nvPr>
            <p:ph type="body" sz="quarter" idx="33"/>
          </p:nvPr>
        </p:nvSpPr>
        <p:spPr/>
        <p:txBody>
          <a:bodyPr/>
          <a:lstStyle/>
          <a:p>
            <a:r>
              <a:t>Encourages creative exploration</a:t>
            </a:r>
          </a:p>
        </p:txBody>
      </p:sp>
      <p:sp>
        <p:nvSpPr>
          <p:cNvPr id="12" name="Text Placeholder 11"/>
          <p:cNvSpPr>
            <a:spLocks noGrp="1"/>
          </p:cNvSpPr>
          <p:nvPr>
            <p:ph type="body" sz="quarter" idx="38"/>
          </p:nvPr>
        </p:nvSpPr>
        <p:spPr/>
        <p:txBody>
          <a:bodyPr/>
          <a:lstStyle/>
          <a:p>
            <a:r>
              <a:t>Promotes empathy, inclusion</a:t>
            </a:r>
          </a:p>
        </p:txBody>
      </p:sp>
      <p:sp>
        <p:nvSpPr>
          <p:cNvPr id="13" name="Text Placeholder 12"/>
          <p:cNvSpPr>
            <a:spLocks noGrp="1"/>
          </p:cNvSpPr>
          <p:nvPr>
            <p:ph type="body" sz="quarter" idx="35"/>
          </p:nvPr>
        </p:nvSpPr>
        <p:spPr/>
        <p:txBody>
          <a:bodyPr>
            <a:normAutofit fontScale="92500"/>
          </a:bodyPr>
          <a:lstStyle/>
          <a:p>
            <a:r>
              <a:t>Limits imagination, demands accuracy</a:t>
            </a:r>
          </a:p>
        </p:txBody>
      </p:sp>
      <p:pic>
        <p:nvPicPr>
          <p:cNvPr id="27" name="Picture 26" descr="image.wmf"/>
          <p:cNvPicPr>
            <a:picLocks noChangeAspect="1"/>
          </p:cNvPicPr>
          <p:nvPr/>
        </p:nvPicPr>
        <p:blipFill>
          <a:blip r:embed="rId3"/>
          <a:stretch>
            <a:fillRect/>
          </a:stretch>
        </p:blipFill>
        <p:spPr>
          <a:xfrm>
            <a:off x="4370469" y="3602818"/>
            <a:ext cx="530352" cy="530352"/>
          </a:xfrm>
          <a:prstGeom prst="rect">
            <a:avLst/>
          </a:prstGeom>
        </p:spPr>
      </p:pic>
      <p:sp>
        <p:nvSpPr>
          <p:cNvPr id="15" name="Text Placeholder 14"/>
          <p:cNvSpPr>
            <a:spLocks noGrp="1"/>
          </p:cNvSpPr>
          <p:nvPr>
            <p:ph type="body" sz="quarter" idx="68"/>
          </p:nvPr>
        </p:nvSpPr>
        <p:spPr/>
        <p:txBody>
          <a:bodyPr/>
          <a:lstStyle/>
          <a:p>
            <a:r>
              <a:t>Fosters engagement and innovation</a:t>
            </a:r>
          </a:p>
        </p:txBody>
      </p:sp>
      <p:sp>
        <p:nvSpPr>
          <p:cNvPr id="16" name="Text Placeholder 15"/>
          <p:cNvSpPr>
            <a:spLocks noGrp="1"/>
          </p:cNvSpPr>
          <p:nvPr>
            <p:ph type="body" sz="quarter" idx="69"/>
          </p:nvPr>
        </p:nvSpPr>
        <p:spPr/>
        <p:txBody>
          <a:bodyPr/>
          <a:lstStyle/>
          <a:p>
            <a:r>
              <a:t>Supports informed social dialogue</a:t>
            </a:r>
          </a:p>
        </p:txBody>
      </p:sp>
      <p:sp>
        <p:nvSpPr>
          <p:cNvPr id="17" name="Text Placeholder 16"/>
          <p:cNvSpPr>
            <a:spLocks noGrp="1"/>
          </p:cNvSpPr>
          <p:nvPr>
            <p:ph type="body" sz="quarter" idx="36"/>
          </p:nvPr>
        </p:nvSpPr>
        <p:spPr/>
        <p:txBody>
          <a:bodyPr/>
          <a:lstStyle/>
          <a:p>
            <a:r>
              <a:t>Audience</a:t>
            </a:r>
          </a:p>
        </p:txBody>
      </p:sp>
      <p:pic>
        <p:nvPicPr>
          <p:cNvPr id="28" name="Picture 27" descr="image.wmf"/>
          <p:cNvPicPr>
            <a:picLocks noChangeAspect="1"/>
          </p:cNvPicPr>
          <p:nvPr/>
        </p:nvPicPr>
        <p:blipFill>
          <a:blip r:embed="rId4"/>
          <a:stretch>
            <a:fillRect/>
          </a:stretch>
        </p:blipFill>
        <p:spPr>
          <a:xfrm>
            <a:off x="4359180" y="4473754"/>
            <a:ext cx="530352" cy="530352"/>
          </a:xfrm>
          <a:prstGeom prst="rect">
            <a:avLst/>
          </a:prstGeom>
        </p:spPr>
      </p:pic>
      <p:sp>
        <p:nvSpPr>
          <p:cNvPr id="19" name="Text Placeholder 18"/>
          <p:cNvSpPr>
            <a:spLocks noGrp="1"/>
          </p:cNvSpPr>
          <p:nvPr>
            <p:ph type="body" sz="quarter" idx="71"/>
          </p:nvPr>
        </p:nvSpPr>
        <p:spPr/>
        <p:txBody>
          <a:bodyPr/>
          <a:lstStyle/>
          <a:p>
            <a:r>
              <a:t>Accessible, universal narratives</a:t>
            </a:r>
          </a:p>
        </p:txBody>
      </p:sp>
      <p:sp>
        <p:nvSpPr>
          <p:cNvPr id="20" name="Text Placeholder 19"/>
          <p:cNvSpPr>
            <a:spLocks noGrp="1"/>
          </p:cNvSpPr>
          <p:nvPr>
            <p:ph type="body" sz="quarter" idx="72"/>
          </p:nvPr>
        </p:nvSpPr>
        <p:spPr/>
        <p:txBody>
          <a:bodyPr/>
          <a:lstStyle/>
          <a:p>
            <a:r>
              <a:t>Grounds content in real-life issues</a:t>
            </a:r>
          </a:p>
        </p:txBody>
      </p:sp>
      <p:sp>
        <p:nvSpPr>
          <p:cNvPr id="21" name="Text Placeholder 20"/>
          <p:cNvSpPr>
            <a:spLocks noGrp="1"/>
          </p:cNvSpPr>
          <p:nvPr>
            <p:ph type="body" sz="quarter" idx="37"/>
          </p:nvPr>
        </p:nvSpPr>
        <p:spPr/>
        <p:txBody>
          <a:bodyPr/>
          <a:lstStyle/>
          <a:p>
            <a:r>
              <a:t>Impact</a:t>
            </a:r>
          </a:p>
        </p:txBody>
      </p:sp>
      <p:pic>
        <p:nvPicPr>
          <p:cNvPr id="29" name="Picture 28" descr="image.wmf"/>
          <p:cNvPicPr>
            <a:picLocks noChangeAspect="1"/>
          </p:cNvPicPr>
          <p:nvPr/>
        </p:nvPicPr>
        <p:blipFill>
          <a:blip r:embed="rId5"/>
          <a:stretch>
            <a:fillRect/>
          </a:stretch>
        </p:blipFill>
        <p:spPr>
          <a:xfrm>
            <a:off x="4359180" y="5354468"/>
            <a:ext cx="530352" cy="530352"/>
          </a:xfrm>
          <a:prstGeom prst="rect">
            <a:avLst/>
          </a:prstGeom>
        </p:spPr>
      </p:pic>
      <p:sp>
        <p:nvSpPr>
          <p:cNvPr id="23" name="Text Placeholder 22"/>
          <p:cNvSpPr>
            <a:spLocks noGrp="1"/>
          </p:cNvSpPr>
          <p:nvPr>
            <p:ph type="body" sz="quarter" idx="74"/>
          </p:nvPr>
        </p:nvSpPr>
        <p:spPr/>
        <p:txBody>
          <a:bodyPr/>
          <a:lstStyle/>
          <a:p>
            <a:r>
              <a:t>Encourages risk-taking</a:t>
            </a:r>
          </a:p>
        </p:txBody>
      </p:sp>
      <p:sp>
        <p:nvSpPr>
          <p:cNvPr id="24" name="Text Placeholder 23"/>
          <p:cNvSpPr>
            <a:spLocks noGrp="1"/>
          </p:cNvSpPr>
          <p:nvPr>
            <p:ph type="body" sz="quarter" idx="75"/>
          </p:nvPr>
        </p:nvSpPr>
        <p:spPr/>
        <p:txBody>
          <a:bodyPr/>
          <a:lstStyle/>
          <a:p>
            <a:r>
              <a:t>Demands accountability</a:t>
            </a:r>
          </a:p>
        </p:txBody>
      </p:sp>
      <p:sp>
        <p:nvSpPr>
          <p:cNvPr id="25" name="Text Placeholder 24"/>
          <p:cNvSpPr>
            <a:spLocks noGrp="1"/>
          </p:cNvSpPr>
          <p:nvPr>
            <p:ph type="body" sz="quarter" idx="22"/>
          </p:nvPr>
        </p:nvSpPr>
        <p:spPr/>
        <p:txBody>
          <a:bodyPr/>
          <a:lstStyle/>
          <a:p>
            <a:r>
              <a:rPr lang="en-US" dirty="0"/>
              <a:t> </a:t>
            </a:r>
            <a:endParaRPr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image.png"/>
          <p:cNvPicPr>
            <a:picLocks noChangeAspect="1"/>
          </p:cNvPicPr>
          <p:nvPr/>
        </p:nvPicPr>
        <p:blipFill>
          <a:blip r:embed="rId2"/>
          <a:stretch>
            <a:fillRect/>
          </a:stretch>
        </p:blipFill>
        <p:spPr>
          <a:xfrm>
            <a:off x="0" y="0"/>
            <a:ext cx="12192000" cy="6858000"/>
          </a:xfrm>
          <a:prstGeom prst="rect">
            <a:avLst/>
          </a:prstGeom>
        </p:spPr>
      </p:pic>
      <p:sp>
        <p:nvSpPr>
          <p:cNvPr id="2" name="Text Placeholder 1"/>
          <p:cNvSpPr>
            <a:spLocks noGrp="1"/>
          </p:cNvSpPr>
          <p:nvPr>
            <p:ph type="body" sz="quarter" idx="22"/>
          </p:nvPr>
        </p:nvSpPr>
        <p:spPr/>
        <p:txBody>
          <a:bodyPr/>
          <a:lstStyle/>
          <a:p>
            <a:r>
              <a:rPr lang="en-US" dirty="0"/>
              <a:t> </a:t>
            </a:r>
            <a:endParaRPr dirty="0"/>
          </a:p>
        </p:txBody>
      </p:sp>
      <p:pic>
        <p:nvPicPr>
          <p:cNvPr id="6" name="Picture 5" descr="image.wmf"/>
          <p:cNvPicPr>
            <a:picLocks noChangeAspect="1"/>
          </p:cNvPicPr>
          <p:nvPr/>
        </p:nvPicPr>
        <p:blipFill>
          <a:blip r:embed="rId3"/>
          <a:stretch>
            <a:fillRect/>
          </a:stretch>
        </p:blipFill>
        <p:spPr>
          <a:xfrm>
            <a:off x="1319999" y="3594116"/>
            <a:ext cx="3560114" cy="73423"/>
          </a:xfrm>
          <a:prstGeom prst="rect">
            <a:avLst/>
          </a:prstGeom>
        </p:spPr>
      </p:pic>
      <p:sp>
        <p:nvSpPr>
          <p:cNvPr id="4" name="Title 3"/>
          <p:cNvSpPr>
            <a:spLocks noGrp="1"/>
          </p:cNvSpPr>
          <p:nvPr>
            <p:ph type="title"/>
          </p:nvPr>
        </p:nvSpPr>
        <p:spPr/>
        <p:txBody>
          <a:bodyPr/>
          <a:lstStyle/>
          <a:p>
            <a:r>
              <a:t>7. Conclusion</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9"/>
          </p:nvPr>
        </p:nvSpPr>
        <p:spPr/>
        <p:txBody>
          <a:bodyPr>
            <a:normAutofit fontScale="92500" lnSpcReduction="20000"/>
          </a:bodyPr>
          <a:lstStyle/>
          <a:p>
            <a:r>
              <a:t>CONCLUSION</a:t>
            </a:r>
          </a:p>
        </p:txBody>
      </p:sp>
      <p:sp>
        <p:nvSpPr>
          <p:cNvPr id="4" name="Text Placeholder 3"/>
          <p:cNvSpPr>
            <a:spLocks noGrp="1"/>
          </p:cNvSpPr>
          <p:nvPr>
            <p:ph type="body" sz="quarter" idx="10"/>
          </p:nvPr>
        </p:nvSpPr>
        <p:spPr/>
        <p:txBody>
          <a:bodyPr/>
          <a:lstStyle/>
          <a:p>
            <a:r>
              <a:t>Key Takeaways</a:t>
            </a:r>
          </a:p>
        </p:txBody>
      </p:sp>
      <p:sp>
        <p:nvSpPr>
          <p:cNvPr id="5" name="Text Placeholder 4"/>
          <p:cNvSpPr>
            <a:spLocks noGrp="1"/>
          </p:cNvSpPr>
          <p:nvPr>
            <p:ph type="body" sz="quarter" idx="34"/>
          </p:nvPr>
        </p:nvSpPr>
        <p:spPr/>
        <p:txBody>
          <a:bodyPr/>
          <a:lstStyle/>
          <a:p>
            <a:r>
              <a:t>As fantasy expands, communicators must balance imaginative freedom with responsibility, promoting inclusion and meaningful impact.</a:t>
            </a:r>
          </a:p>
        </p:txBody>
      </p:sp>
      <p:sp>
        <p:nvSpPr>
          <p:cNvPr id="6" name="Text Placeholder 5"/>
          <p:cNvSpPr>
            <a:spLocks noGrp="1"/>
          </p:cNvSpPr>
          <p:nvPr>
            <p:ph type="body" sz="quarter" idx="22"/>
          </p:nvPr>
        </p:nvSpPr>
        <p:spPr/>
        <p:txBody>
          <a:bodyPr/>
          <a:lstStyle/>
          <a:p>
            <a:r>
              <a:t>Fantasy’s Influence Endures</a:t>
            </a:r>
          </a:p>
        </p:txBody>
      </p:sp>
      <p:sp>
        <p:nvSpPr>
          <p:cNvPr id="7" name="Text Placeholder 6"/>
          <p:cNvSpPr>
            <a:spLocks noGrp="1"/>
          </p:cNvSpPr>
          <p:nvPr>
            <p:ph type="body" sz="quarter" idx="21"/>
          </p:nvPr>
        </p:nvSpPr>
        <p:spPr/>
        <p:txBody>
          <a:bodyPr/>
          <a:lstStyle/>
          <a:p>
            <a:r>
              <a:t>Fantasy in mass communication is a dynamic force, blending creativity, technology, and audience engagement to shape culture and inspire progress.</a:t>
            </a:r>
          </a:p>
        </p:txBody>
      </p:sp>
      <p:sp>
        <p:nvSpPr>
          <p:cNvPr id="8" name="Text Placeholder 7"/>
          <p:cNvSpPr>
            <a:spLocks noGrp="1"/>
          </p:cNvSpPr>
          <p:nvPr>
            <p:ph type="body" sz="quarter" idx="24"/>
          </p:nvPr>
        </p:nvSpPr>
        <p:spPr/>
        <p:txBody>
          <a:bodyPr/>
          <a:lstStyle/>
          <a:p>
            <a:r>
              <a:t>Ethical Storytelling Needed</a:t>
            </a:r>
          </a:p>
        </p:txBody>
      </p:sp>
      <p:sp>
        <p:nvSpPr>
          <p:cNvPr id="9" name="Text Placeholder 8"/>
          <p:cNvSpPr>
            <a:spLocks noGrp="1"/>
          </p:cNvSpPr>
          <p:nvPr>
            <p:ph type="body" sz="quarter" idx="23"/>
          </p:nvPr>
        </p:nvSpPr>
        <p:spPr/>
        <p:txBody>
          <a:bodyPr/>
          <a:lstStyle/>
          <a:p>
            <a:r>
              <a:t>The power of fantasy storytelling will continue to grow, driving innovation and helping audiences navigate complex realities.</a:t>
            </a:r>
          </a:p>
        </p:txBody>
      </p:sp>
      <p:sp>
        <p:nvSpPr>
          <p:cNvPr id="10" name="Text Placeholder 9"/>
          <p:cNvSpPr>
            <a:spLocks noGrp="1"/>
          </p:cNvSpPr>
          <p:nvPr>
            <p:ph type="body" sz="quarter" idx="36"/>
          </p:nvPr>
        </p:nvSpPr>
        <p:spPr/>
        <p:txBody>
          <a:bodyPr/>
          <a:lstStyle/>
          <a:p>
            <a:r>
              <a:t>Imagination Drives Progress</a:t>
            </a:r>
          </a:p>
        </p:txBody>
      </p:sp>
      <p:sp>
        <p:nvSpPr>
          <p:cNvPr id="11" name="Text Placeholder 10"/>
          <p:cNvSpPr>
            <a:spLocks noGrp="1"/>
          </p:cNvSpPr>
          <p:nvPr>
            <p:ph type="body" sz="quarter" idx="35"/>
          </p:nvPr>
        </p:nvSpPr>
        <p:spPr/>
        <p:txBody>
          <a:bodyPr/>
          <a:lstStyle/>
          <a:p>
            <a:r>
              <a:t>Fantasy’s legacy is one of empowerment, transformation, and connectivity—a vital part of modern mass communication’s future.</a:t>
            </a:r>
          </a:p>
        </p:txBody>
      </p:sp>
      <p:sp>
        <p:nvSpPr>
          <p:cNvPr id="12" name="Text Placeholder 11"/>
          <p:cNvSpPr>
            <a:spLocks noGrp="1"/>
          </p:cNvSpPr>
          <p:nvPr>
            <p:ph type="body" sz="quarter" idx="25"/>
          </p:nvPr>
        </p:nvSpPr>
        <p:spPr/>
        <p:txBody>
          <a:bodyPr/>
          <a:lstStyle/>
          <a:p>
            <a:r>
              <a:rPr lang="en-US" dirty="0"/>
              <a:t> </a:t>
            </a:r>
            <a:endParaRPr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9"/>
          </p:nvPr>
        </p:nvSpPr>
        <p:spPr/>
        <p:txBody>
          <a:bodyPr>
            <a:normAutofit fontScale="92500" lnSpcReduction="20000"/>
          </a:bodyPr>
          <a:lstStyle/>
          <a:p>
            <a:r>
              <a:t>REFERENCES</a:t>
            </a:r>
          </a:p>
        </p:txBody>
      </p:sp>
      <p:sp>
        <p:nvSpPr>
          <p:cNvPr id="4" name="Text Placeholder 3"/>
          <p:cNvSpPr>
            <a:spLocks noGrp="1"/>
          </p:cNvSpPr>
          <p:nvPr>
            <p:ph type="body" sz="quarter" idx="10"/>
          </p:nvPr>
        </p:nvSpPr>
        <p:spPr/>
        <p:txBody>
          <a:bodyPr/>
          <a:lstStyle/>
          <a:p>
            <a:r>
              <a:t>References</a:t>
            </a:r>
          </a:p>
        </p:txBody>
      </p:sp>
      <p:sp>
        <p:nvSpPr>
          <p:cNvPr id="5" name="Text Placeholder 4"/>
          <p:cNvSpPr>
            <a:spLocks noGrp="1"/>
          </p:cNvSpPr>
          <p:nvPr>
            <p:ph type="body" sz="quarter" idx="21"/>
          </p:nvPr>
        </p:nvSpPr>
        <p:spPr/>
        <p:txBody>
          <a:bodyPr>
            <a:normAutofit/>
          </a:bodyPr>
          <a:lstStyle/>
          <a:p>
            <a:endParaRPr sz="1600" dirty="0"/>
          </a:p>
          <a:p>
            <a:r>
              <a:rPr sz="1600" dirty="0"/>
              <a:t>1. Fantasy in Mass Communication: [</a:t>
            </a:r>
            <a:r>
              <a:rPr sz="1600" dirty="0">
                <a:hlinkClick r:id="rId2"/>
              </a:rPr>
              <a:t>Link</a:t>
            </a:r>
            <a:r>
              <a:rPr sz="1600" dirty="0"/>
              <a:t>]</a:t>
            </a:r>
          </a:p>
          <a:p>
            <a:r>
              <a:rPr sz="1600" dirty="0"/>
              <a:t>2. The Psychology of Fantasy: [</a:t>
            </a:r>
            <a:r>
              <a:rPr sz="1600" dirty="0">
                <a:hlinkClick r:id="rId3"/>
              </a:rPr>
              <a:t>Link</a:t>
            </a:r>
            <a:r>
              <a:rPr sz="1600" dirty="0"/>
              <a:t>]</a:t>
            </a:r>
          </a:p>
          <a:p>
            <a:r>
              <a:rPr sz="1600" dirty="0"/>
              <a:t>3. Fantasy &amp; Mass Media: [</a:t>
            </a:r>
            <a:r>
              <a:rPr sz="1600" dirty="0">
                <a:hlinkClick r:id="rId4"/>
              </a:rPr>
              <a:t>Link</a:t>
            </a:r>
            <a:r>
              <a:rPr sz="1600" dirty="0"/>
              <a:t>]</a:t>
            </a:r>
          </a:p>
          <a:p>
            <a:r>
              <a:rPr sz="1600" dirty="0"/>
              <a:t>4. Fantasy and Media Engagement: [</a:t>
            </a:r>
            <a:r>
              <a:rPr sz="1600" dirty="0">
                <a:hlinkClick r:id="rId5"/>
              </a:rPr>
              <a:t>Link</a:t>
            </a:r>
            <a:r>
              <a:rPr sz="1600" dirty="0"/>
              <a:t>]</a:t>
            </a:r>
          </a:p>
        </p:txBody>
      </p:sp>
      <p:sp>
        <p:nvSpPr>
          <p:cNvPr id="6" name="Text Placeholder 5"/>
          <p:cNvSpPr>
            <a:spLocks noGrp="1"/>
          </p:cNvSpPr>
          <p:nvPr>
            <p:ph type="body" sz="quarter" idx="22"/>
          </p:nvPr>
        </p:nvSpPr>
        <p:spPr/>
        <p:txBody>
          <a:bodyPr/>
          <a:lstStyle/>
          <a:p>
            <a:r>
              <a:rPr lang="en-US" dirty="0"/>
              <a:t> </a:t>
            </a:r>
            <a:endParaRPr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C7FA3BB-EB3B-798D-D098-29CF56E99A43}"/>
              </a:ext>
            </a:extLst>
          </p:cNvPr>
          <p:cNvSpPr>
            <a:spLocks noGrp="1"/>
          </p:cNvSpPr>
          <p:nvPr>
            <p:ph type="title"/>
          </p:nvPr>
        </p:nvSpPr>
        <p:spPr>
          <a:xfrm>
            <a:off x="1357146" y="2292521"/>
            <a:ext cx="9477708" cy="1377779"/>
          </a:xfrm>
        </p:spPr>
        <p:txBody>
          <a:bodyPr/>
          <a:lstStyle/>
          <a:p>
            <a:pPr algn="ctr"/>
            <a:r>
              <a:rPr lang="en-US" sz="4400" dirty="0"/>
              <a:t>Thank You</a:t>
            </a:r>
          </a:p>
        </p:txBody>
      </p:sp>
    </p:spTree>
    <p:extLst>
      <p:ext uri="{BB962C8B-B14F-4D97-AF65-F5344CB8AC3E}">
        <p14:creationId xmlns:p14="http://schemas.microsoft.com/office/powerpoint/2010/main" val="26079672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image.png"/>
          <p:cNvPicPr>
            <a:picLocks noChangeAspect="1"/>
          </p:cNvPicPr>
          <p:nvPr/>
        </p:nvPicPr>
        <p:blipFill>
          <a:blip r:embed="rId2"/>
          <a:stretch>
            <a:fillRect/>
          </a:stretch>
        </p:blipFill>
        <p:spPr>
          <a:xfrm>
            <a:off x="0" y="0"/>
            <a:ext cx="12192000" cy="6858000"/>
          </a:xfrm>
          <a:prstGeom prst="rect">
            <a:avLst/>
          </a:prstGeom>
        </p:spPr>
      </p:pic>
      <p:sp>
        <p:nvSpPr>
          <p:cNvPr id="2" name="Text Placeholder 1"/>
          <p:cNvSpPr>
            <a:spLocks noGrp="1"/>
          </p:cNvSpPr>
          <p:nvPr>
            <p:ph type="body" sz="quarter" idx="22"/>
          </p:nvPr>
        </p:nvSpPr>
        <p:spPr/>
        <p:txBody>
          <a:bodyPr/>
          <a:lstStyle/>
          <a:p>
            <a:r>
              <a:rPr lang="en-US" dirty="0"/>
              <a:t> </a:t>
            </a:r>
            <a:endParaRPr dirty="0"/>
          </a:p>
        </p:txBody>
      </p:sp>
      <p:pic>
        <p:nvPicPr>
          <p:cNvPr id="6" name="Picture 5" descr="image.wmf"/>
          <p:cNvPicPr>
            <a:picLocks noChangeAspect="1"/>
          </p:cNvPicPr>
          <p:nvPr/>
        </p:nvPicPr>
        <p:blipFill>
          <a:blip r:embed="rId3"/>
          <a:stretch>
            <a:fillRect/>
          </a:stretch>
        </p:blipFill>
        <p:spPr>
          <a:xfrm>
            <a:off x="1319999" y="3594116"/>
            <a:ext cx="3560114" cy="73423"/>
          </a:xfrm>
          <a:prstGeom prst="rect">
            <a:avLst/>
          </a:prstGeom>
        </p:spPr>
      </p:pic>
      <p:sp>
        <p:nvSpPr>
          <p:cNvPr id="4" name="Title 3"/>
          <p:cNvSpPr>
            <a:spLocks noGrp="1"/>
          </p:cNvSpPr>
          <p:nvPr>
            <p:ph type="title"/>
          </p:nvPr>
        </p:nvSpPr>
        <p:spPr/>
        <p:txBody>
          <a:bodyPr/>
          <a:lstStyle/>
          <a:p>
            <a:r>
              <a:t>1. Introduction</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33"/>
          </p:nvPr>
        </p:nvSpPr>
        <p:spPr/>
        <p:txBody>
          <a:bodyPr/>
          <a:lstStyle/>
          <a:p>
            <a:pPr algn="just"/>
            <a:r>
              <a:rPr sz="1600" dirty="0"/>
              <a:t>Fantasy refers to imaginative storytelling and constructed realities that captivate audiences.</a:t>
            </a:r>
            <a:endParaRPr lang="en-US" sz="1600" dirty="0"/>
          </a:p>
          <a:p>
            <a:pPr algn="just"/>
            <a:endParaRPr lang="en-US" sz="1600" dirty="0"/>
          </a:p>
          <a:p>
            <a:pPr algn="just"/>
            <a:r>
              <a:rPr sz="1600" dirty="0"/>
              <a:t>In mass communication, fantasy serves as both a creative tool and a cultural force, shaping narratives in film, television, literature, and digital media. </a:t>
            </a:r>
            <a:endParaRPr lang="en-US" sz="1600" dirty="0"/>
          </a:p>
          <a:p>
            <a:pPr algn="just"/>
            <a:endParaRPr lang="en-US" sz="1600" dirty="0"/>
          </a:p>
          <a:p>
            <a:pPr algn="just"/>
            <a:r>
              <a:rPr sz="1600" dirty="0"/>
              <a:t>Its influence extends beyond entertainment, affecting perceptions, values, and even social norms within society.</a:t>
            </a:r>
            <a:endParaRPr lang="en-US" sz="1600" dirty="0"/>
          </a:p>
          <a:p>
            <a:pPr algn="just"/>
            <a:endParaRPr lang="en-US" sz="1600" dirty="0"/>
          </a:p>
          <a:p>
            <a:r>
              <a:rPr lang="en-US" sz="1600" dirty="0"/>
              <a:t>Fantasy is a powerful and essential tool in mass communication. It connects people emotionally by providing shared stories and symbols.</a:t>
            </a:r>
          </a:p>
          <a:p>
            <a:endParaRPr lang="en-US" sz="1600" dirty="0"/>
          </a:p>
          <a:p>
            <a:r>
              <a:rPr lang="en-US" sz="1600" dirty="0"/>
              <a:t>It has a significant influence on our opinions and behavior.</a:t>
            </a:r>
          </a:p>
          <a:p>
            <a:endParaRPr lang="en-US" sz="1600" dirty="0"/>
          </a:p>
          <a:p>
            <a:pPr algn="just"/>
            <a:endParaRPr sz="1600" dirty="0"/>
          </a:p>
        </p:txBody>
      </p:sp>
      <p:sp>
        <p:nvSpPr>
          <p:cNvPr id="5" name="Text Placeholder 4"/>
          <p:cNvSpPr>
            <a:spLocks noGrp="1"/>
          </p:cNvSpPr>
          <p:nvPr>
            <p:ph type="body" sz="quarter" idx="32"/>
          </p:nvPr>
        </p:nvSpPr>
        <p:spPr/>
        <p:txBody>
          <a:bodyPr/>
          <a:lstStyle/>
          <a:p>
            <a:r>
              <a:rPr dirty="0"/>
              <a:t>Fantasy as a Lens in Mass Communication</a:t>
            </a:r>
          </a:p>
        </p:txBody>
      </p:sp>
      <p:sp>
        <p:nvSpPr>
          <p:cNvPr id="6" name="Text Placeholder 5"/>
          <p:cNvSpPr>
            <a:spLocks noGrp="1"/>
          </p:cNvSpPr>
          <p:nvPr>
            <p:ph type="body" sz="quarter" idx="31"/>
          </p:nvPr>
        </p:nvSpPr>
        <p:spPr/>
        <p:txBody>
          <a:bodyPr/>
          <a:lstStyle/>
          <a:p>
            <a:r>
              <a:t>Defining Fantasy</a:t>
            </a:r>
          </a:p>
        </p:txBody>
      </p:sp>
      <p:sp>
        <p:nvSpPr>
          <p:cNvPr id="7" name="Text Placeholder 6"/>
          <p:cNvSpPr>
            <a:spLocks noGrp="1"/>
          </p:cNvSpPr>
          <p:nvPr>
            <p:ph type="body" sz="quarter" idx="19"/>
          </p:nvPr>
        </p:nvSpPr>
        <p:spPr/>
        <p:txBody>
          <a:bodyPr>
            <a:normAutofit fontScale="92500" lnSpcReduction="20000"/>
          </a:bodyPr>
          <a:lstStyle/>
          <a:p>
            <a:r>
              <a:t>INTRODUCTION</a:t>
            </a:r>
          </a:p>
        </p:txBody>
      </p:sp>
      <p:sp>
        <p:nvSpPr>
          <p:cNvPr id="10" name="Text Placeholder 3">
            <a:extLst>
              <a:ext uri="{FF2B5EF4-FFF2-40B4-BE49-F238E27FC236}">
                <a16:creationId xmlns:a16="http://schemas.microsoft.com/office/drawing/2014/main" id="{D8DE3232-E560-F1B0-19E7-FE2B85BEEECC}"/>
              </a:ext>
            </a:extLst>
          </p:cNvPr>
          <p:cNvSpPr txBox="1">
            <a:spLocks/>
          </p:cNvSpPr>
          <p:nvPr/>
        </p:nvSpPr>
        <p:spPr>
          <a:xfrm>
            <a:off x="7013575" y="2914650"/>
            <a:ext cx="4911725" cy="3871913"/>
          </a:xfrm>
          <a:prstGeom prst="rect">
            <a:avLst/>
          </a:prstGeom>
        </p:spPr>
        <p:txBody>
          <a:bodyPr vert="horz" lIns="91440" tIns="45720" rIns="91440" bIns="45720" rtlCol="0">
            <a:noAutofit/>
          </a:bodyPr>
          <a:lstStyle>
            <a:lvl1pPr marL="0" indent="0" algn="l" defTabSz="914400" rtl="0" eaLnBrk="1" latinLnBrk="0" hangingPunct="1">
              <a:lnSpc>
                <a:spcPts val="2020"/>
              </a:lnSpc>
              <a:spcBef>
                <a:spcPts val="0"/>
              </a:spcBef>
              <a:spcAft>
                <a:spcPts val="0"/>
              </a:spcAft>
              <a:buFont typeface="Arial" panose="020B0604020202020204" pitchFamily="34" charset="0"/>
              <a:buNone/>
              <a:defRPr sz="1400" b="0" i="0" kern="1200" baseline="0">
                <a:solidFill>
                  <a:schemeClr val="tx1"/>
                </a:solidFill>
                <a:latin typeface="Open Sans Light" pitchFamily="2" charset="0"/>
                <a:ea typeface="Open Sans Light" pitchFamily="2" charset="0"/>
                <a:cs typeface="Open Sans Light"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baseline="0">
                <a:solidFill>
                  <a:schemeClr val="tx1"/>
                </a:solidFill>
                <a:latin typeface="Open Sans Light" panose="020B0606030504020204" pitchFamily="34" charset="0"/>
                <a:ea typeface="Open Sans Light" panose="020B0606030504020204" pitchFamily="34" charset="0"/>
                <a:cs typeface="Open Sans Light"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Open Sans Light" panose="020B0606030504020204" pitchFamily="34" charset="0"/>
                <a:ea typeface="Open Sans Light" panose="020B0606030504020204" pitchFamily="34" charset="0"/>
                <a:cs typeface="Open Sans Light"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Open Sans Light" panose="020B0606030504020204" pitchFamily="34" charset="0"/>
                <a:ea typeface="Open Sans Light" panose="020B0606030504020204" pitchFamily="34" charset="0"/>
                <a:cs typeface="Open Sans Light"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1"/>
                </a:solidFill>
                <a:latin typeface="Open Sans Light" panose="020B0606030504020204" pitchFamily="34" charset="0"/>
                <a:ea typeface="Open Sans Light" panose="020B0606030504020204" pitchFamily="34" charset="0"/>
                <a:cs typeface="Open Sans Light"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1"/>
                </a:solidFill>
                <a:latin typeface="Open Sans Light" panose="020B0606030504020204" pitchFamily="34" charset="0"/>
                <a:ea typeface="Open Sans Light" panose="020B0606030504020204" pitchFamily="34" charset="0"/>
                <a:cs typeface="Open Sans Light" panose="020B0606030504020204" pitchFamily="34" charset="0"/>
              </a:defRPr>
            </a:lvl6pPr>
            <a:lvl7pPr marL="2971800" indent="-228600" algn="l" defTabSz="914400" rtl="0" eaLnBrk="1" latinLnBrk="0" hangingPunct="1">
              <a:lnSpc>
                <a:spcPct val="90000"/>
              </a:lnSpc>
              <a:spcBef>
                <a:spcPts val="500"/>
              </a:spcBef>
              <a:buFont typeface="Arial" panose="020B0604020202020204" pitchFamily="34" charset="0"/>
              <a:buChar char="•"/>
              <a:defRPr sz="1200" b="0" i="0" kern="1200">
                <a:solidFill>
                  <a:schemeClr val="tx1"/>
                </a:solidFill>
                <a:latin typeface="Open Sans Light" panose="020B0606030504020204" pitchFamily="34" charset="0"/>
                <a:ea typeface="Open Sans Light" panose="020B0606030504020204" pitchFamily="34" charset="0"/>
                <a:cs typeface="Open Sans Light" panose="020B06060305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b="1" dirty="0"/>
              <a:t>Politics:</a:t>
            </a:r>
            <a:r>
              <a:rPr lang="en-US" sz="1600" dirty="0"/>
              <a:t> The slogan "</a:t>
            </a:r>
            <a:r>
              <a:rPr lang="en-US" sz="1600" dirty="0" err="1"/>
              <a:t>Achhe</a:t>
            </a:r>
            <a:r>
              <a:rPr lang="en-US" sz="1600" dirty="0"/>
              <a:t> Din </a:t>
            </a:r>
            <a:r>
              <a:rPr lang="en-US" sz="1600" dirty="0" err="1"/>
              <a:t>Aayenge</a:t>
            </a:r>
            <a:r>
              <a:rPr lang="en-US" sz="1600" dirty="0"/>
              <a:t>" (Good days will come) creates a shared fantasy of a prosperous future.</a:t>
            </a:r>
          </a:p>
          <a:p>
            <a:endParaRPr lang="en-US" sz="1600" dirty="0"/>
          </a:p>
          <a:p>
            <a:r>
              <a:rPr lang="en-US" sz="1600" b="1" dirty="0"/>
              <a:t>Advertising:</a:t>
            </a:r>
            <a:r>
              <a:rPr lang="en-US" sz="1600" dirty="0"/>
              <a:t> The "Red Bull gives you wings" slogan creates a fantasy of superhuman ability and energy. </a:t>
            </a:r>
          </a:p>
          <a:p>
            <a:endParaRPr lang="en-US" sz="1600" dirty="0"/>
          </a:p>
          <a:p>
            <a:r>
              <a:rPr lang="en-US" sz="1600" b="1" dirty="0"/>
              <a:t>Entertainment:</a:t>
            </a:r>
            <a:r>
              <a:rPr lang="en-US" sz="1600" dirty="0"/>
              <a:t> Films like </a:t>
            </a:r>
            <a:r>
              <a:rPr lang="en-US" sz="1600" i="1" dirty="0"/>
              <a:t>Baahubali</a:t>
            </a:r>
            <a:r>
              <a:rPr lang="en-US" sz="1600" dirty="0"/>
              <a:t> or superhero movies (e.g., Marvel) build entire fantasy worlds that audiences can escape into.</a:t>
            </a:r>
          </a:p>
          <a:p>
            <a:endParaRPr lang="en-US" sz="1600" b="1" dirty="0"/>
          </a:p>
          <a:p>
            <a:r>
              <a:rPr lang="en-US" sz="1600" b="1" dirty="0"/>
              <a:t>Social Media:</a:t>
            </a:r>
            <a:r>
              <a:rPr lang="en-US" sz="1600" dirty="0"/>
              <a:t> Viral memes and hashtags become shared narratives that connect millions of people.</a:t>
            </a:r>
          </a:p>
          <a:p>
            <a:endParaRPr lang="en-US" sz="1600" dirty="0"/>
          </a:p>
        </p:txBody>
      </p:sp>
      <p:sp>
        <p:nvSpPr>
          <p:cNvPr id="11" name="Text Placeholder 5">
            <a:extLst>
              <a:ext uri="{FF2B5EF4-FFF2-40B4-BE49-F238E27FC236}">
                <a16:creationId xmlns:a16="http://schemas.microsoft.com/office/drawing/2014/main" id="{8645D20D-3912-C3FB-8198-96AFD0703FD9}"/>
              </a:ext>
            </a:extLst>
          </p:cNvPr>
          <p:cNvSpPr txBox="1">
            <a:spLocks/>
          </p:cNvSpPr>
          <p:nvPr/>
        </p:nvSpPr>
        <p:spPr>
          <a:xfrm>
            <a:off x="7000876" y="2181325"/>
            <a:ext cx="5798234" cy="457200"/>
          </a:xfrm>
          <a:prstGeom prst="rect">
            <a:avLst/>
          </a:prstGeom>
        </p:spPr>
        <p:txBody>
          <a:bodyPr vert="horz" lIns="91440" tIns="45720" rIns="91440" bIns="45720" rtlCol="0" anchor="ctr">
            <a:noAutofit/>
          </a:bodyPr>
          <a:lstStyle>
            <a:lvl1pPr marL="0" indent="0" algn="l" defTabSz="914400" rtl="0" eaLnBrk="1" latinLnBrk="0" hangingPunct="1">
              <a:lnSpc>
                <a:spcPct val="100000"/>
              </a:lnSpc>
              <a:spcBef>
                <a:spcPts val="1000"/>
              </a:spcBef>
              <a:buFont typeface="Arial" panose="020B0604020202020204" pitchFamily="34" charset="0"/>
              <a:buNone/>
              <a:defRPr sz="2400" b="1" i="0" kern="1200" baseline="0">
                <a:solidFill>
                  <a:schemeClr val="tx1"/>
                </a:solidFill>
                <a:latin typeface="Open Sans SemiBold" panose="020B0606030504020204" pitchFamily="34" charset="0"/>
                <a:ea typeface="Open Sans SemiBold" panose="020B0606030504020204" pitchFamily="34" charset="0"/>
                <a:cs typeface="Open Sans SemiBold"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baseline="0">
                <a:solidFill>
                  <a:schemeClr val="tx1"/>
                </a:solidFill>
                <a:latin typeface="Open Sans Light" panose="020B0606030504020204" pitchFamily="34" charset="0"/>
                <a:ea typeface="Open Sans Light" panose="020B0606030504020204" pitchFamily="34" charset="0"/>
                <a:cs typeface="Open Sans Light"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Open Sans Light" panose="020B0606030504020204" pitchFamily="34" charset="0"/>
                <a:ea typeface="Open Sans Light" panose="020B0606030504020204" pitchFamily="34" charset="0"/>
                <a:cs typeface="Open Sans Light"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Open Sans Light" panose="020B0606030504020204" pitchFamily="34" charset="0"/>
                <a:ea typeface="Open Sans Light" panose="020B0606030504020204" pitchFamily="34" charset="0"/>
                <a:cs typeface="Open Sans Light"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1"/>
                </a:solidFill>
                <a:latin typeface="Open Sans Light" panose="020B0606030504020204" pitchFamily="34" charset="0"/>
                <a:ea typeface="Open Sans Light" panose="020B0606030504020204" pitchFamily="34" charset="0"/>
                <a:cs typeface="Open Sans Light"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1"/>
                </a:solidFill>
                <a:latin typeface="Open Sans Light" panose="020B0606030504020204" pitchFamily="34" charset="0"/>
                <a:ea typeface="Open Sans Light" panose="020B0606030504020204" pitchFamily="34" charset="0"/>
                <a:cs typeface="Open Sans Light" panose="020B0606030504020204" pitchFamily="34" charset="0"/>
              </a:defRPr>
            </a:lvl6pPr>
            <a:lvl7pPr marL="2971800" indent="-228600" algn="l" defTabSz="914400" rtl="0" eaLnBrk="1" latinLnBrk="0" hangingPunct="1">
              <a:lnSpc>
                <a:spcPct val="90000"/>
              </a:lnSpc>
              <a:spcBef>
                <a:spcPts val="500"/>
              </a:spcBef>
              <a:buFont typeface="Arial" panose="020B0604020202020204" pitchFamily="34" charset="0"/>
              <a:buChar char="•"/>
              <a:defRPr sz="1200" b="0" i="0" kern="1200">
                <a:solidFill>
                  <a:schemeClr val="tx1"/>
                </a:solidFill>
                <a:latin typeface="Open Sans Light" panose="020B0606030504020204" pitchFamily="34" charset="0"/>
                <a:ea typeface="Open Sans Light" panose="020B0606030504020204" pitchFamily="34" charset="0"/>
                <a:cs typeface="Open Sans Light" panose="020B06060305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Examples</a:t>
            </a:r>
          </a:p>
        </p:txBody>
      </p:sp>
      <p:sp>
        <p:nvSpPr>
          <p:cNvPr id="15" name="Rectangle: Rounded Corners 14">
            <a:extLst>
              <a:ext uri="{FF2B5EF4-FFF2-40B4-BE49-F238E27FC236}">
                <a16:creationId xmlns:a16="http://schemas.microsoft.com/office/drawing/2014/main" id="{B6A43695-BF22-49E1-2B19-D01D1314BBB1}"/>
              </a:ext>
            </a:extLst>
          </p:cNvPr>
          <p:cNvSpPr/>
          <p:nvPr/>
        </p:nvSpPr>
        <p:spPr>
          <a:xfrm>
            <a:off x="7000876" y="460438"/>
            <a:ext cx="4835524" cy="1381262"/>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5">
            <a:extLst>
              <a:ext uri="{FF2B5EF4-FFF2-40B4-BE49-F238E27FC236}">
                <a16:creationId xmlns:a16="http://schemas.microsoft.com/office/drawing/2014/main" id="{A8270528-7D13-F1CD-818D-2D247690C87D}"/>
              </a:ext>
            </a:extLst>
          </p:cNvPr>
          <p:cNvSpPr txBox="1">
            <a:spLocks/>
          </p:cNvSpPr>
          <p:nvPr/>
        </p:nvSpPr>
        <p:spPr>
          <a:xfrm>
            <a:off x="7064376" y="416024"/>
            <a:ext cx="4924424" cy="1558825"/>
          </a:xfrm>
          <a:prstGeom prst="rect">
            <a:avLst/>
          </a:prstGeom>
        </p:spPr>
        <p:txBody>
          <a:bodyPr vert="horz" lIns="91440" tIns="45720" rIns="91440" bIns="45720" rtlCol="0" anchor="ctr">
            <a:noAutofit/>
          </a:bodyPr>
          <a:lstStyle>
            <a:lvl1pPr marL="0" indent="0" algn="l" defTabSz="914400" rtl="0" eaLnBrk="1" latinLnBrk="0" hangingPunct="1">
              <a:lnSpc>
                <a:spcPct val="100000"/>
              </a:lnSpc>
              <a:spcBef>
                <a:spcPts val="1000"/>
              </a:spcBef>
              <a:buFont typeface="Arial" panose="020B0604020202020204" pitchFamily="34" charset="0"/>
              <a:buNone/>
              <a:defRPr sz="2400" b="1" i="0" kern="1200" baseline="0">
                <a:solidFill>
                  <a:schemeClr val="tx1"/>
                </a:solidFill>
                <a:latin typeface="Open Sans SemiBold" panose="020B0606030504020204" pitchFamily="34" charset="0"/>
                <a:ea typeface="Open Sans SemiBold" panose="020B0606030504020204" pitchFamily="34" charset="0"/>
                <a:cs typeface="Open Sans SemiBold"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baseline="0">
                <a:solidFill>
                  <a:schemeClr val="tx1"/>
                </a:solidFill>
                <a:latin typeface="Open Sans Light" panose="020B0606030504020204" pitchFamily="34" charset="0"/>
                <a:ea typeface="Open Sans Light" panose="020B0606030504020204" pitchFamily="34" charset="0"/>
                <a:cs typeface="Open Sans Light"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Open Sans Light" panose="020B0606030504020204" pitchFamily="34" charset="0"/>
                <a:ea typeface="Open Sans Light" panose="020B0606030504020204" pitchFamily="34" charset="0"/>
                <a:cs typeface="Open Sans Light"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Open Sans Light" panose="020B0606030504020204" pitchFamily="34" charset="0"/>
                <a:ea typeface="Open Sans Light" panose="020B0606030504020204" pitchFamily="34" charset="0"/>
                <a:cs typeface="Open Sans Light"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1"/>
                </a:solidFill>
                <a:latin typeface="Open Sans Light" panose="020B0606030504020204" pitchFamily="34" charset="0"/>
                <a:ea typeface="Open Sans Light" panose="020B0606030504020204" pitchFamily="34" charset="0"/>
                <a:cs typeface="Open Sans Light"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1"/>
                </a:solidFill>
                <a:latin typeface="Open Sans Light" panose="020B0606030504020204" pitchFamily="34" charset="0"/>
                <a:ea typeface="Open Sans Light" panose="020B0606030504020204" pitchFamily="34" charset="0"/>
                <a:cs typeface="Open Sans Light" panose="020B0606030504020204" pitchFamily="34" charset="0"/>
              </a:defRPr>
            </a:lvl6pPr>
            <a:lvl7pPr marL="2971800" indent="-228600" algn="l" defTabSz="914400" rtl="0" eaLnBrk="1" latinLnBrk="0" hangingPunct="1">
              <a:lnSpc>
                <a:spcPct val="90000"/>
              </a:lnSpc>
              <a:spcBef>
                <a:spcPts val="500"/>
              </a:spcBef>
              <a:buFont typeface="Arial" panose="020B0604020202020204" pitchFamily="34" charset="0"/>
              <a:buChar char="•"/>
              <a:defRPr sz="1200" b="0" i="0" kern="1200">
                <a:solidFill>
                  <a:schemeClr val="tx1"/>
                </a:solidFill>
                <a:latin typeface="Open Sans Light" panose="020B0606030504020204" pitchFamily="34" charset="0"/>
                <a:ea typeface="Open Sans Light" panose="020B0606030504020204" pitchFamily="34" charset="0"/>
                <a:cs typeface="Open Sans Light" panose="020B06060305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latin typeface="Open Sans "/>
              </a:rPr>
              <a:t>Symbolic Convergence Theory</a:t>
            </a:r>
            <a:r>
              <a:rPr lang="en-US" sz="1600" b="0" dirty="0">
                <a:latin typeface="Open Sans "/>
              </a:rPr>
              <a:t> by Ernest Bormann. This theory explains how group members create a shared reality and meaning through "fantasies" or narratives.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30"/>
          </p:nvPr>
        </p:nvSpPr>
        <p:spPr/>
        <p:txBody>
          <a:bodyPr/>
          <a:lstStyle/>
          <a:p>
            <a:r>
              <a:rPr lang="en-US" dirty="0"/>
              <a:t> </a:t>
            </a:r>
            <a:endParaRPr dirty="0"/>
          </a:p>
        </p:txBody>
      </p:sp>
      <p:pic>
        <p:nvPicPr>
          <p:cNvPr id="17" name="Picture 16" descr="image.wmf"/>
          <p:cNvPicPr>
            <a:picLocks noChangeAspect="1"/>
          </p:cNvPicPr>
          <p:nvPr/>
        </p:nvPicPr>
        <p:blipFill>
          <a:blip r:embed="rId2"/>
          <a:stretch>
            <a:fillRect/>
          </a:stretch>
        </p:blipFill>
        <p:spPr>
          <a:xfrm>
            <a:off x="9591411" y="2078187"/>
            <a:ext cx="836195" cy="836195"/>
          </a:xfrm>
          <a:prstGeom prst="rect">
            <a:avLst/>
          </a:prstGeom>
        </p:spPr>
      </p:pic>
      <p:sp>
        <p:nvSpPr>
          <p:cNvPr id="4" name="Text Placeholder 3"/>
          <p:cNvSpPr>
            <a:spLocks noGrp="1"/>
          </p:cNvSpPr>
          <p:nvPr>
            <p:ph type="body" sz="quarter" idx="25"/>
          </p:nvPr>
        </p:nvSpPr>
        <p:spPr/>
        <p:txBody>
          <a:bodyPr/>
          <a:lstStyle/>
          <a:p>
            <a:r>
              <a:t>The narrative structures found in fantasy—hero’s journey, quests, and battles—provide frameworks for mass media storytelling. These elements make content compelling, memorable, and emotionally engaging for diverse audiences.</a:t>
            </a:r>
          </a:p>
        </p:txBody>
      </p:sp>
      <p:sp>
        <p:nvSpPr>
          <p:cNvPr id="5" name="Text Placeholder 4"/>
          <p:cNvSpPr>
            <a:spLocks noGrp="1"/>
          </p:cNvSpPr>
          <p:nvPr>
            <p:ph type="body" sz="quarter" idx="26"/>
          </p:nvPr>
        </p:nvSpPr>
        <p:spPr/>
        <p:txBody>
          <a:bodyPr/>
          <a:lstStyle/>
          <a:p>
            <a:r>
              <a:t>Symbolism</a:t>
            </a:r>
          </a:p>
        </p:txBody>
      </p:sp>
      <p:pic>
        <p:nvPicPr>
          <p:cNvPr id="16" name="Picture 15" descr="image.wmf"/>
          <p:cNvPicPr>
            <a:picLocks noChangeAspect="1"/>
          </p:cNvPicPr>
          <p:nvPr/>
        </p:nvPicPr>
        <p:blipFill>
          <a:blip r:embed="rId3"/>
          <a:stretch>
            <a:fillRect/>
          </a:stretch>
        </p:blipFill>
        <p:spPr>
          <a:xfrm>
            <a:off x="5677901" y="2078187"/>
            <a:ext cx="836195" cy="836195"/>
          </a:xfrm>
          <a:prstGeom prst="rect">
            <a:avLst/>
          </a:prstGeom>
        </p:spPr>
      </p:pic>
      <p:sp>
        <p:nvSpPr>
          <p:cNvPr id="7" name="Text Placeholder 6"/>
          <p:cNvSpPr>
            <a:spLocks noGrp="1"/>
          </p:cNvSpPr>
          <p:nvPr>
            <p:ph type="body" sz="quarter" idx="23"/>
          </p:nvPr>
        </p:nvSpPr>
        <p:spPr/>
        <p:txBody>
          <a:bodyPr/>
          <a:lstStyle/>
          <a:p>
            <a:r>
              <a:t>Imagination drives the creation of fantasy worlds, allowing communicators to challenge boundaries and spark creativity. Audiences are encouraged to envision new possibilities, which can influence real-world thinking and innovation.</a:t>
            </a:r>
          </a:p>
        </p:txBody>
      </p:sp>
      <p:sp>
        <p:nvSpPr>
          <p:cNvPr id="8" name="Text Placeholder 7"/>
          <p:cNvSpPr>
            <a:spLocks noGrp="1"/>
          </p:cNvSpPr>
          <p:nvPr>
            <p:ph type="body" sz="quarter" idx="24"/>
          </p:nvPr>
        </p:nvSpPr>
        <p:spPr/>
        <p:txBody>
          <a:bodyPr/>
          <a:lstStyle/>
          <a:p>
            <a:r>
              <a:t>Narrative Power</a:t>
            </a:r>
          </a:p>
        </p:txBody>
      </p:sp>
      <p:pic>
        <p:nvPicPr>
          <p:cNvPr id="15" name="Picture 14" descr="image.wmf"/>
          <p:cNvPicPr>
            <a:picLocks noChangeAspect="1"/>
          </p:cNvPicPr>
          <p:nvPr/>
        </p:nvPicPr>
        <p:blipFill>
          <a:blip r:embed="rId4"/>
          <a:stretch>
            <a:fillRect/>
          </a:stretch>
        </p:blipFill>
        <p:spPr>
          <a:xfrm>
            <a:off x="1764393" y="2078187"/>
            <a:ext cx="836195" cy="836195"/>
          </a:xfrm>
          <a:prstGeom prst="rect">
            <a:avLst/>
          </a:prstGeom>
        </p:spPr>
      </p:pic>
      <p:sp>
        <p:nvSpPr>
          <p:cNvPr id="10" name="Text Placeholder 9"/>
          <p:cNvSpPr>
            <a:spLocks noGrp="1"/>
          </p:cNvSpPr>
          <p:nvPr>
            <p:ph type="body" sz="quarter" idx="21"/>
          </p:nvPr>
        </p:nvSpPr>
        <p:spPr/>
        <p:txBody>
          <a:bodyPr/>
          <a:lstStyle/>
          <a:p>
            <a:r>
              <a:t>Fantasy stories transport audiences to worlds beyond reality, offering escape and inspiration. This genre uses powerful symbols and archetypes that resonate across cultures, making it a universal language in mass communication.</a:t>
            </a:r>
          </a:p>
        </p:txBody>
      </p:sp>
      <p:sp>
        <p:nvSpPr>
          <p:cNvPr id="11" name="Text Placeholder 10"/>
          <p:cNvSpPr>
            <a:spLocks noGrp="1"/>
          </p:cNvSpPr>
          <p:nvPr>
            <p:ph type="body" sz="quarter" idx="22"/>
          </p:nvPr>
        </p:nvSpPr>
        <p:spPr/>
        <p:txBody>
          <a:bodyPr/>
          <a:lstStyle/>
          <a:p>
            <a:r>
              <a:t>Imagination</a:t>
            </a:r>
          </a:p>
        </p:txBody>
      </p:sp>
      <p:sp>
        <p:nvSpPr>
          <p:cNvPr id="12" name="Text Placeholder 11"/>
          <p:cNvSpPr>
            <a:spLocks noGrp="1"/>
          </p:cNvSpPr>
          <p:nvPr>
            <p:ph type="body" sz="quarter" idx="29"/>
          </p:nvPr>
        </p:nvSpPr>
        <p:spPr/>
        <p:txBody>
          <a:bodyPr/>
          <a:lstStyle/>
          <a:p>
            <a:r>
              <a:t>Headline</a:t>
            </a:r>
          </a:p>
        </p:txBody>
      </p:sp>
      <p:sp>
        <p:nvSpPr>
          <p:cNvPr id="13" name="Text Placeholder 12"/>
          <p:cNvSpPr>
            <a:spLocks noGrp="1"/>
          </p:cNvSpPr>
          <p:nvPr>
            <p:ph type="body" sz="quarter" idx="19"/>
          </p:nvPr>
        </p:nvSpPr>
        <p:spPr/>
        <p:txBody>
          <a:bodyPr>
            <a:normAutofit fontScale="92500" lnSpcReduction="20000"/>
          </a:bodyPr>
          <a:lstStyle/>
          <a:p>
            <a:r>
              <a:t>INTRODUCTION</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image.png"/>
          <p:cNvPicPr>
            <a:picLocks noChangeAspect="1"/>
          </p:cNvPicPr>
          <p:nvPr/>
        </p:nvPicPr>
        <p:blipFill>
          <a:blip r:embed="rId2"/>
          <a:stretch>
            <a:fillRect/>
          </a:stretch>
        </p:blipFill>
        <p:spPr>
          <a:xfrm>
            <a:off x="0" y="0"/>
            <a:ext cx="12192000" cy="6858000"/>
          </a:xfrm>
          <a:prstGeom prst="rect">
            <a:avLst/>
          </a:prstGeom>
        </p:spPr>
      </p:pic>
      <p:sp>
        <p:nvSpPr>
          <p:cNvPr id="2" name="Text Placeholder 1"/>
          <p:cNvSpPr>
            <a:spLocks noGrp="1"/>
          </p:cNvSpPr>
          <p:nvPr>
            <p:ph type="body" sz="quarter" idx="22"/>
          </p:nvPr>
        </p:nvSpPr>
        <p:spPr/>
        <p:txBody>
          <a:bodyPr/>
          <a:lstStyle/>
          <a:p>
            <a:r>
              <a:rPr lang="en-US" dirty="0"/>
              <a:t> </a:t>
            </a:r>
            <a:endParaRPr dirty="0"/>
          </a:p>
        </p:txBody>
      </p:sp>
      <p:pic>
        <p:nvPicPr>
          <p:cNvPr id="6" name="Picture 5" descr="image.wmf"/>
          <p:cNvPicPr>
            <a:picLocks noChangeAspect="1"/>
          </p:cNvPicPr>
          <p:nvPr/>
        </p:nvPicPr>
        <p:blipFill>
          <a:blip r:embed="rId3"/>
          <a:stretch>
            <a:fillRect/>
          </a:stretch>
        </p:blipFill>
        <p:spPr>
          <a:xfrm>
            <a:off x="1319999" y="3594116"/>
            <a:ext cx="3560114" cy="73423"/>
          </a:xfrm>
          <a:prstGeom prst="rect">
            <a:avLst/>
          </a:prstGeom>
        </p:spPr>
      </p:pic>
      <p:sp>
        <p:nvSpPr>
          <p:cNvPr id="4" name="Title 3"/>
          <p:cNvSpPr>
            <a:spLocks noGrp="1"/>
          </p:cNvSpPr>
          <p:nvPr>
            <p:ph type="title"/>
          </p:nvPr>
        </p:nvSpPr>
        <p:spPr/>
        <p:txBody>
          <a:bodyPr/>
          <a:lstStyle/>
          <a:p>
            <a:r>
              <a:t>2. The Power of Fantasy</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28"/>
          </p:nvPr>
        </p:nvSpPr>
        <p:spPr/>
        <p:txBody>
          <a:bodyPr/>
          <a:lstStyle/>
          <a:p>
            <a:r>
              <a:rPr lang="en-US" dirty="0"/>
              <a:t> </a:t>
            </a:r>
            <a:endParaRPr dirty="0"/>
          </a:p>
        </p:txBody>
      </p:sp>
      <p:sp>
        <p:nvSpPr>
          <p:cNvPr id="3" name="Text Placeholder 2"/>
          <p:cNvSpPr>
            <a:spLocks noGrp="1"/>
          </p:cNvSpPr>
          <p:nvPr>
            <p:ph type="body" sz="quarter" idx="27"/>
          </p:nvPr>
        </p:nvSpPr>
        <p:spPr/>
        <p:txBody>
          <a:bodyPr/>
          <a:lstStyle/>
          <a:p>
            <a:r>
              <a:t>Fictional worlds allow exploration of moral dilemmas, societal issues, and future visions in accessible, engaging ways.</a:t>
            </a:r>
          </a:p>
        </p:txBody>
      </p:sp>
      <p:sp>
        <p:nvSpPr>
          <p:cNvPr id="4" name="Text Placeholder 3"/>
          <p:cNvSpPr>
            <a:spLocks noGrp="1"/>
          </p:cNvSpPr>
          <p:nvPr>
            <p:ph type="body" sz="quarter" idx="26"/>
          </p:nvPr>
        </p:nvSpPr>
        <p:spPr/>
        <p:txBody>
          <a:bodyPr/>
          <a:lstStyle/>
          <a:p>
            <a:r>
              <a:t>Fantasy as social commentary</a:t>
            </a:r>
          </a:p>
        </p:txBody>
      </p:sp>
      <p:sp>
        <p:nvSpPr>
          <p:cNvPr id="5" name="Text Placeholder 4"/>
          <p:cNvSpPr>
            <a:spLocks noGrp="1"/>
          </p:cNvSpPr>
          <p:nvPr>
            <p:ph type="body" sz="quarter" idx="25"/>
          </p:nvPr>
        </p:nvSpPr>
        <p:spPr/>
        <p:txBody>
          <a:bodyPr/>
          <a:lstStyle/>
          <a:p>
            <a:r>
              <a:t>Imaginative narratives encourage creators and thinkers to push technological boundaries, as seen in the rise of virtual reality and interactive media.</a:t>
            </a:r>
          </a:p>
        </p:txBody>
      </p:sp>
      <p:sp>
        <p:nvSpPr>
          <p:cNvPr id="6" name="Text Placeholder 5"/>
          <p:cNvSpPr>
            <a:spLocks noGrp="1"/>
          </p:cNvSpPr>
          <p:nvPr>
            <p:ph type="body" sz="quarter" idx="24"/>
          </p:nvPr>
        </p:nvSpPr>
        <p:spPr/>
        <p:txBody>
          <a:bodyPr/>
          <a:lstStyle/>
          <a:p>
            <a:r>
              <a:t>Fantasy inspires innovation</a:t>
            </a:r>
          </a:p>
        </p:txBody>
      </p:sp>
      <p:sp>
        <p:nvSpPr>
          <p:cNvPr id="7" name="Text Placeholder 6"/>
          <p:cNvSpPr>
            <a:spLocks noGrp="1"/>
          </p:cNvSpPr>
          <p:nvPr>
            <p:ph type="body" sz="quarter" idx="23"/>
          </p:nvPr>
        </p:nvSpPr>
        <p:spPr/>
        <p:txBody>
          <a:bodyPr/>
          <a:lstStyle/>
          <a:p>
            <a:r>
              <a:t>Audiences form deep bonds with fictional characters and universes, fostering empathy and community across diverse populations.</a:t>
            </a:r>
          </a:p>
        </p:txBody>
      </p:sp>
      <p:sp>
        <p:nvSpPr>
          <p:cNvPr id="8" name="Text Placeholder 7"/>
          <p:cNvSpPr>
            <a:spLocks noGrp="1"/>
          </p:cNvSpPr>
          <p:nvPr>
            <p:ph type="body" sz="quarter" idx="22"/>
          </p:nvPr>
        </p:nvSpPr>
        <p:spPr/>
        <p:txBody>
          <a:bodyPr/>
          <a:lstStyle/>
          <a:p>
            <a:r>
              <a:t>Fantasy empowers emotional connection</a:t>
            </a:r>
          </a:p>
        </p:txBody>
      </p:sp>
      <p:sp>
        <p:nvSpPr>
          <p:cNvPr id="9" name="Text Placeholder 8"/>
          <p:cNvSpPr>
            <a:spLocks noGrp="1"/>
          </p:cNvSpPr>
          <p:nvPr>
            <p:ph type="body" sz="quarter" idx="21"/>
          </p:nvPr>
        </p:nvSpPr>
        <p:spPr/>
        <p:txBody>
          <a:bodyPr/>
          <a:lstStyle/>
          <a:p>
            <a:r>
              <a:t>Stories like Harry Potter and Marvel shape cultural identities and values, influencing how audiences see themselves and the world.</a:t>
            </a:r>
          </a:p>
        </p:txBody>
      </p:sp>
      <p:sp>
        <p:nvSpPr>
          <p:cNvPr id="10" name="Text Placeholder 9"/>
          <p:cNvSpPr>
            <a:spLocks noGrp="1"/>
          </p:cNvSpPr>
          <p:nvPr>
            <p:ph type="body" sz="quarter" idx="20"/>
          </p:nvPr>
        </p:nvSpPr>
        <p:spPr/>
        <p:txBody>
          <a:bodyPr/>
          <a:lstStyle/>
          <a:p>
            <a:r>
              <a:t>Fantasy creates shared mythologies</a:t>
            </a:r>
          </a:p>
        </p:txBody>
      </p:sp>
      <p:sp>
        <p:nvSpPr>
          <p:cNvPr id="11" name="Text Placeholder 10"/>
          <p:cNvSpPr>
            <a:spLocks noGrp="1"/>
          </p:cNvSpPr>
          <p:nvPr>
            <p:ph type="body" sz="quarter" idx="10"/>
          </p:nvPr>
        </p:nvSpPr>
        <p:spPr/>
        <p:txBody>
          <a:bodyPr/>
          <a:lstStyle/>
          <a:p>
            <a:r>
              <a:t>Fantasy Shapes Collective Imagination and Identity</a:t>
            </a:r>
          </a:p>
        </p:txBody>
      </p:sp>
      <p:sp>
        <p:nvSpPr>
          <p:cNvPr id="12" name="Text Placeholder 11"/>
          <p:cNvSpPr>
            <a:spLocks noGrp="1"/>
          </p:cNvSpPr>
          <p:nvPr>
            <p:ph type="body" sz="quarter" idx="19"/>
          </p:nvPr>
        </p:nvSpPr>
        <p:spPr/>
        <p:txBody>
          <a:bodyPr>
            <a:normAutofit fontScale="92500" lnSpcReduction="20000"/>
          </a:bodyPr>
          <a:lstStyle/>
          <a:p>
            <a:r>
              <a:t>THE POWER OF FANTASY</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22"/>
          </p:nvPr>
        </p:nvSpPr>
        <p:spPr/>
        <p:txBody>
          <a:bodyPr/>
          <a:lstStyle/>
          <a:p>
            <a:r>
              <a:rPr lang="en-US" dirty="0"/>
              <a:t> </a:t>
            </a:r>
            <a:endParaRPr dirty="0"/>
          </a:p>
        </p:txBody>
      </p:sp>
      <p:sp>
        <p:nvSpPr>
          <p:cNvPr id="3" name="Text Placeholder 2"/>
          <p:cNvSpPr>
            <a:spLocks noGrp="1"/>
          </p:cNvSpPr>
          <p:nvPr>
            <p:ph type="body" sz="quarter" idx="10"/>
          </p:nvPr>
        </p:nvSpPr>
        <p:spPr/>
        <p:txBody>
          <a:bodyPr/>
          <a:lstStyle/>
          <a:p>
            <a:r>
              <a:t>Fantasy stories in mass communication have the power to shape beliefs, inspire change, and create lasting cultural impact.</a:t>
            </a:r>
          </a:p>
        </p:txBody>
      </p:sp>
      <p:sp>
        <p:nvSpPr>
          <p:cNvPr id="4" name="Text Placeholder 3"/>
          <p:cNvSpPr>
            <a:spLocks noGrp="1"/>
          </p:cNvSpPr>
          <p:nvPr>
            <p:ph type="body" sz="quarter" idx="20"/>
          </p:nvPr>
        </p:nvSpPr>
        <p:spPr/>
        <p:txBody>
          <a:bodyPr>
            <a:normAutofit fontScale="92500" lnSpcReduction="20000"/>
          </a:bodyPr>
          <a:lstStyle/>
          <a:p>
            <a:r>
              <a:t>KEY INSIGHT</a:t>
            </a:r>
          </a:p>
        </p:txBody>
      </p:sp>
      <p:sp>
        <p:nvSpPr>
          <p:cNvPr id="5" name="Text Placeholder 4"/>
          <p:cNvSpPr>
            <a:spLocks noGrp="1"/>
          </p:cNvSpPr>
          <p:nvPr>
            <p:ph type="body" sz="quarter" idx="19"/>
          </p:nvPr>
        </p:nvSpPr>
        <p:spPr/>
        <p:txBody>
          <a:bodyPr>
            <a:normAutofit fontScale="92500" lnSpcReduction="20000"/>
          </a:bodyPr>
          <a:lstStyle/>
          <a:p>
            <a:r>
              <a:t>THE POWER OF FANTASY</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image.png"/>
          <p:cNvPicPr>
            <a:picLocks noChangeAspect="1"/>
          </p:cNvPicPr>
          <p:nvPr/>
        </p:nvPicPr>
        <p:blipFill>
          <a:blip r:embed="rId2"/>
          <a:stretch>
            <a:fillRect/>
          </a:stretch>
        </p:blipFill>
        <p:spPr>
          <a:xfrm>
            <a:off x="0" y="0"/>
            <a:ext cx="12192000" cy="6858000"/>
          </a:xfrm>
          <a:prstGeom prst="rect">
            <a:avLst/>
          </a:prstGeom>
        </p:spPr>
      </p:pic>
      <p:sp>
        <p:nvSpPr>
          <p:cNvPr id="2" name="Text Placeholder 1"/>
          <p:cNvSpPr>
            <a:spLocks noGrp="1"/>
          </p:cNvSpPr>
          <p:nvPr>
            <p:ph type="body" sz="quarter" idx="22"/>
          </p:nvPr>
        </p:nvSpPr>
        <p:spPr/>
        <p:txBody>
          <a:bodyPr/>
          <a:lstStyle/>
          <a:p>
            <a:r>
              <a:rPr lang="en-US" dirty="0"/>
              <a:t> </a:t>
            </a:r>
            <a:endParaRPr dirty="0"/>
          </a:p>
        </p:txBody>
      </p:sp>
      <p:pic>
        <p:nvPicPr>
          <p:cNvPr id="6" name="Picture 5" descr="image.wmf"/>
          <p:cNvPicPr>
            <a:picLocks noChangeAspect="1"/>
          </p:cNvPicPr>
          <p:nvPr/>
        </p:nvPicPr>
        <p:blipFill>
          <a:blip r:embed="rId3"/>
          <a:stretch>
            <a:fillRect/>
          </a:stretch>
        </p:blipFill>
        <p:spPr>
          <a:xfrm>
            <a:off x="1319999" y="3594116"/>
            <a:ext cx="3560114" cy="73423"/>
          </a:xfrm>
          <a:prstGeom prst="rect">
            <a:avLst/>
          </a:prstGeom>
        </p:spPr>
      </p:pic>
      <p:sp>
        <p:nvSpPr>
          <p:cNvPr id="4" name="Title 3"/>
          <p:cNvSpPr>
            <a:spLocks noGrp="1"/>
          </p:cNvSpPr>
          <p:nvPr>
            <p:ph type="title"/>
          </p:nvPr>
        </p:nvSpPr>
        <p:spPr/>
        <p:txBody>
          <a:bodyPr/>
          <a:lstStyle/>
          <a:p>
            <a:r>
              <a:t>3. Fantasy's Role in Media</a:t>
            </a:r>
          </a:p>
        </p:txBody>
      </p:sp>
    </p:spTree>
  </p:cSld>
  <p:clrMapOvr>
    <a:masterClrMapping/>
  </p:clrMapOvr>
</p:sld>
</file>

<file path=ppt/theme/theme1.xml><?xml version="1.0" encoding="utf-8"?>
<a:theme xmlns:a="http://schemas.openxmlformats.org/drawingml/2006/main" name="Office Theme">
  <a:themeElements>
    <a:clrScheme name="Deloitte Theme">
      <a:dk1>
        <a:srgbClr val="000000"/>
      </a:dk1>
      <a:lt1>
        <a:srgbClr val="FFFFFF"/>
      </a:lt1>
      <a:dk2>
        <a:srgbClr val="53565A"/>
      </a:dk2>
      <a:lt2>
        <a:srgbClr val="D0D0CE"/>
      </a:lt2>
      <a:accent1>
        <a:srgbClr val="86BC25"/>
      </a:accent1>
      <a:accent2>
        <a:srgbClr val="046A38"/>
      </a:accent2>
      <a:accent3>
        <a:srgbClr val="62B5E5"/>
      </a:accent3>
      <a:accent4>
        <a:srgbClr val="012169"/>
      </a:accent4>
      <a:accent5>
        <a:srgbClr val="0097A9"/>
      </a:accent5>
      <a:accent6>
        <a:srgbClr val="75787B"/>
      </a:accent6>
      <a:hlink>
        <a:srgbClr val="00A3E0"/>
      </a:hlink>
      <a:folHlink>
        <a:srgbClr val="53565A"/>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19018822-8f85-4244-b13b-d1ae05c1217e">
      <Terms xmlns="http://schemas.microsoft.com/office/infopath/2007/PartnerControls"/>
    </lcf76f155ced4ddcb4097134ff3c332f>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664A927CB5BCC74F82397CE402B68C8E" ma:contentTypeVersion="15" ma:contentTypeDescription="Create a new document." ma:contentTypeScope="" ma:versionID="e6e160becf542fefb2babfc0f73b3686">
  <xsd:schema xmlns:xsd="http://www.w3.org/2001/XMLSchema" xmlns:xs="http://www.w3.org/2001/XMLSchema" xmlns:p="http://schemas.microsoft.com/office/2006/metadata/properties" xmlns:ns2="19018822-8f85-4244-b13b-d1ae05c1217e" xmlns:ns3="558a8692-e5ec-434e-b798-65dbd92d1c46" targetNamespace="http://schemas.microsoft.com/office/2006/metadata/properties" ma:root="true" ma:fieldsID="a2f1786b1aff69a14266849e0092e324" ns2:_="" ns3:_="">
    <xsd:import namespace="19018822-8f85-4244-b13b-d1ae05c1217e"/>
    <xsd:import namespace="558a8692-e5ec-434e-b798-65dbd92d1c46"/>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2:lcf76f155ced4ddcb4097134ff3c332f"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DateTaken" minOccurs="0"/>
                <xsd:element ref="ns2:MediaLengthInSeconds" minOccurs="0"/>
                <xsd:element ref="ns2:MediaServiceSearchProperties" minOccurs="0"/>
                <xsd:element ref="ns2:MediaServiceLocation" minOccurs="0"/>
                <xsd:element ref="ns2: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9018822-8f85-4244-b13b-d1ae05c1217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lcf76f155ced4ddcb4097134ff3c332f" ma:index="12" nillable="true" ma:taxonomy="true" ma:internalName="lcf76f155ced4ddcb4097134ff3c332f" ma:taxonomyFieldName="MediaServiceImageTags" ma:displayName="Image Tags" ma:readOnly="false" ma:fieldId="{5cf76f15-5ced-4ddc-b409-7134ff3c332f}" ma:taxonomyMulti="true" ma:sspId="798d900d-0589-4081-96eb-513de833a507" ma:termSetId="09814cd3-568e-fe90-9814-8d621ff8fb84" ma:anchorId="fba54fb3-c3e1-fe81-a776-ca4b69148c4d" ma:open="true" ma:isKeyword="false">
      <xsd:complexType>
        <xsd:sequence>
          <xsd:element ref="pc:Terms" minOccurs="0" maxOccurs="1"/>
        </xsd:sequence>
      </xsd:complex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SearchProperties" ma:index="20" nillable="true" ma:displayName="MediaServiceSearchProperties" ma:hidden="true" ma:internalName="MediaServiceSearchProperties" ma:readOnly="true">
      <xsd:simpleType>
        <xsd:restriction base="dms:Note"/>
      </xsd:simpleType>
    </xsd:element>
    <xsd:element name="MediaServiceLocation" ma:index="21" nillable="true" ma:displayName="Location" ma:indexed="true" ma:internalName="MediaServiceLocation" ma:readOnly="true">
      <xsd:simpleType>
        <xsd:restriction base="dms:Text"/>
      </xsd:simpleType>
    </xsd:element>
    <xsd:element name="MediaServiceBillingMetadata" ma:index="22" nillable="true" ma:displayName="MediaServiceBillingMetadata" ma:hidden="true" ma:internalName="MediaServiceBilling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558a8692-e5ec-434e-b798-65dbd92d1c46"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364A6BA-4167-4809-B3BC-2970F05C016F}">
  <ds:schemaRefs>
    <ds:schemaRef ds:uri="http://schemas.microsoft.com/office/2006/documentManagement/types"/>
    <ds:schemaRef ds:uri="http://www.w3.org/XML/1998/namespace"/>
    <ds:schemaRef ds:uri="http://schemas.microsoft.com/office/2006/metadata/properties"/>
    <ds:schemaRef ds:uri="http://purl.org/dc/terms/"/>
    <ds:schemaRef ds:uri="http://schemas.openxmlformats.org/package/2006/metadata/core-properties"/>
    <ds:schemaRef ds:uri="http://purl.org/dc/elements/1.1/"/>
    <ds:schemaRef ds:uri="http://purl.org/dc/dcmitype/"/>
    <ds:schemaRef ds:uri="http://schemas.microsoft.com/office/infopath/2007/PartnerControls"/>
    <ds:schemaRef ds:uri="558a8692-e5ec-434e-b798-65dbd92d1c46"/>
    <ds:schemaRef ds:uri="19018822-8f85-4244-b13b-d1ae05c1217e"/>
  </ds:schemaRefs>
</ds:datastoreItem>
</file>

<file path=customXml/itemProps2.xml><?xml version="1.0" encoding="utf-8"?>
<ds:datastoreItem xmlns:ds="http://schemas.openxmlformats.org/officeDocument/2006/customXml" ds:itemID="{68B8C6A4-D3C6-4E1E-A290-F36CA953F567}">
  <ds:schemaRefs>
    <ds:schemaRef ds:uri="19018822-8f85-4244-b13b-d1ae05c1217e"/>
    <ds:schemaRef ds:uri="558a8692-e5ec-434e-b798-65dbd92d1c46"/>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4597C2DB-0498-43B1-92DA-4A0E8D5DBF3F}">
  <ds:schemaRefs>
    <ds:schemaRef ds:uri="http://schemas.microsoft.com/sharepoint/v3/contenttype/forms"/>
  </ds:schemaRefs>
</ds:datastoreItem>
</file>

<file path=docMetadata/LabelInfo.xml><?xml version="1.0" encoding="utf-8"?>
<clbl:labelList xmlns:clbl="http://schemas.microsoft.com/office/2020/mipLabelMetadata">
  <clbl:label id="{ea60d57e-af5b-4752-ac57-3e4f28ca11dc}" enabled="1" method="Privileged" siteId="{36da45f1-dd2c-4d1f-af13-5abe46b99921}" removed="0"/>
</clbl:labelList>
</file>

<file path=docProps/app.xml><?xml version="1.0" encoding="utf-8"?>
<Properties xmlns="http://schemas.openxmlformats.org/officeDocument/2006/extended-properties" xmlns:vt="http://schemas.openxmlformats.org/officeDocument/2006/docPropsVTypes">
  <TotalTime>2480</TotalTime>
  <Words>1579</Words>
  <Application>Microsoft Office PowerPoint</Application>
  <PresentationFormat>Widescreen</PresentationFormat>
  <Paragraphs>193</Paragraphs>
  <Slides>24</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24</vt:i4>
      </vt:variant>
    </vt:vector>
  </HeadingPairs>
  <TitlesOfParts>
    <vt:vector size="33" baseType="lpstr">
      <vt:lpstr>Aptos</vt:lpstr>
      <vt:lpstr>Arial</vt:lpstr>
      <vt:lpstr>Open Sans</vt:lpstr>
      <vt:lpstr>Open Sans </vt:lpstr>
      <vt:lpstr>Open Sans ExtraBold</vt:lpstr>
      <vt:lpstr>Open Sans Light</vt:lpstr>
      <vt:lpstr>Open Sans SemiBold</vt:lpstr>
      <vt:lpstr>Wingdings 2</vt:lpstr>
      <vt:lpstr>Office Theme</vt:lpstr>
      <vt:lpstr>PowerPoint Presentation</vt:lpstr>
      <vt:lpstr>1. Introduction 2. The Power of Fantasy 3. Fantasy's Role in Media 4. Audience Engagement 5. Real World Impacts 6. Challenges and Critiques 7. Conclusion</vt:lpstr>
      <vt:lpstr>1. Introduction</vt:lpstr>
      <vt:lpstr>PowerPoint Presentation</vt:lpstr>
      <vt:lpstr>PowerPoint Presentation</vt:lpstr>
      <vt:lpstr>2. The Power of Fantasy</vt:lpstr>
      <vt:lpstr>PowerPoint Presentation</vt:lpstr>
      <vt:lpstr>PowerPoint Presentation</vt:lpstr>
      <vt:lpstr>3. Fantasy's Role in Media</vt:lpstr>
      <vt:lpstr>PowerPoint Presentation</vt:lpstr>
      <vt:lpstr>PowerPoint Presentation</vt:lpstr>
      <vt:lpstr>4. Audience Engagement</vt:lpstr>
      <vt:lpstr>PowerPoint Presentation</vt:lpstr>
      <vt:lpstr>PowerPoint Presentation</vt:lpstr>
      <vt:lpstr>5. Real World Impacts</vt:lpstr>
      <vt:lpstr>PowerPoint Presentation</vt:lpstr>
      <vt:lpstr>PowerPoint Presentation</vt:lpstr>
      <vt:lpstr>6. Challenges and Critiques</vt:lpstr>
      <vt:lpstr>PowerPoint Presentation</vt:lpstr>
      <vt:lpstr>PowerPoint Presentation</vt:lpstr>
      <vt:lpstr>7. Conclusion</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Sonnyk, Sofiia</dc:creator>
  <cp:lastModifiedBy>Vijay, Sudharshan</cp:lastModifiedBy>
  <cp:revision>107</cp:revision>
  <dcterms:created xsi:type="dcterms:W3CDTF">2025-07-15T12:55:17Z</dcterms:created>
  <dcterms:modified xsi:type="dcterms:W3CDTF">2025-08-31T19:03:34Z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0x010100664A927CB5BCC74F82397CE402B68C8E</vt:lpwstr>
  </property>
  <property fmtid="{D5CDD505-2E9C-101B-9397-08002B2CF9AE}" pid="3" name="MediaServiceImageTags">
    <vt:lpwstr/>
  </property>
</Properties>
</file>